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1"/>
    <p:sldMasterId id="2147483684" r:id="rId2"/>
  </p:sldMasterIdLst>
  <p:notesMasterIdLst>
    <p:notesMasterId r:id="rId12"/>
  </p:notesMasterIdLst>
  <p:sldIdLst>
    <p:sldId id="532" r:id="rId3"/>
    <p:sldId id="256" r:id="rId4"/>
    <p:sldId id="265" r:id="rId5"/>
    <p:sldId id="1594" r:id="rId6"/>
    <p:sldId id="1592" r:id="rId7"/>
    <p:sldId id="1597" r:id="rId8"/>
    <p:sldId id="1596" r:id="rId9"/>
    <p:sldId id="1595" r:id="rId10"/>
    <p:sldId id="264"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6327"/>
  </p:normalViewPr>
  <p:slideViewPr>
    <p:cSldViewPr snapToGrid="0">
      <p:cViewPr varScale="1">
        <p:scale>
          <a:sx n="119" d="100"/>
          <a:sy n="119" d="100"/>
        </p:scale>
        <p:origin x="760"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9693853-7DB5-B544-A9DC-0FE87EC1968E}" type="datetimeFigureOut">
              <a:rPr lang="en-US" smtClean="0"/>
              <a:t>5/5/23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4157555-7C2F-BC4C-9B3A-B0A2A96A3FAA}" type="slidenum">
              <a:rPr lang="en-US" smtClean="0"/>
              <a:t>‹#›</a:t>
            </a:fld>
            <a:endParaRPr lang="en-US"/>
          </a:p>
        </p:txBody>
      </p:sp>
    </p:spTree>
    <p:extLst>
      <p:ext uri="{BB962C8B-B14F-4D97-AF65-F5344CB8AC3E}">
        <p14:creationId xmlns:p14="http://schemas.microsoft.com/office/powerpoint/2010/main" val="32294812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9A65F76-0011-CA4E-92EC-80CC7B898B9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851541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9A65F76-0011-CA4E-92EC-80CC7B898B9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5947706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8686DA55-3014-A390-F6B9-93C74A03ED5D}"/>
              </a:ext>
            </a:extLst>
          </p:cNvPr>
          <p:cNvPicPr>
            <a:picLocks noChangeAspect="1"/>
          </p:cNvPicPr>
          <p:nvPr userDrawn="1"/>
        </p:nvPicPr>
        <p:blipFill>
          <a:blip r:embed="rId2"/>
          <a:stretch>
            <a:fillRect/>
          </a:stretch>
        </p:blipFill>
        <p:spPr>
          <a:xfrm>
            <a:off x="0" y="-1"/>
            <a:ext cx="12191988" cy="975359"/>
          </a:xfrm>
          <a:prstGeom prst="rect">
            <a:avLst/>
          </a:prstGeom>
        </p:spPr>
      </p:pic>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609601" y="1709738"/>
            <a:ext cx="10515600" cy="2852737"/>
          </a:xfrm>
        </p:spPr>
        <p:txBody>
          <a:bodyPr anchor="ctr">
            <a:normAutofit/>
          </a:bodyPr>
          <a:lstStyle>
            <a:lvl1pPr>
              <a:defRPr sz="4800"/>
            </a:lvl1pPr>
          </a:lstStyle>
          <a:p>
            <a:r>
              <a:rPr lang="en-US" dirty="0"/>
              <a:t>Click to edit Master title style</a:t>
            </a:r>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609601" y="4589463"/>
            <a:ext cx="10515600" cy="1500187"/>
          </a:xfrm>
          <a:prstGeom prst="rect">
            <a:avLst/>
          </a:prstGeom>
        </p:spPr>
        <p:txBody>
          <a:bodyPr>
            <a:normAutofit/>
          </a:bodyPr>
          <a:lstStyle>
            <a:lvl1pPr marL="0" indent="0">
              <a:buNone/>
              <a:defRPr sz="18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Rectangle 6">
            <a:extLst>
              <a:ext uri="{FF2B5EF4-FFF2-40B4-BE49-F238E27FC236}">
                <a16:creationId xmlns:a16="http://schemas.microsoft.com/office/drawing/2014/main" id="{A632F408-3A85-44BA-9DC9-E8F0D6C40C97}"/>
              </a:ext>
            </a:extLst>
          </p:cNvPr>
          <p:cNvSpPr/>
          <p:nvPr/>
        </p:nvSpPr>
        <p:spPr>
          <a:xfrm>
            <a:off x="10365698" y="6356350"/>
            <a:ext cx="1753850" cy="365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ooter Placeholder 4">
            <a:extLst>
              <a:ext uri="{FF2B5EF4-FFF2-40B4-BE49-F238E27FC236}">
                <a16:creationId xmlns:a16="http://schemas.microsoft.com/office/drawing/2014/main" id="{5CD80B2F-AB86-4AC5-ADB1-2230734739B0}"/>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pic>
        <p:nvPicPr>
          <p:cNvPr id="4" name="Picture 3">
            <a:extLst>
              <a:ext uri="{FF2B5EF4-FFF2-40B4-BE49-F238E27FC236}">
                <a16:creationId xmlns:a16="http://schemas.microsoft.com/office/drawing/2014/main" id="{7F769840-AFB3-41D5-B8CE-7626D91553BC}"/>
              </a:ext>
            </a:extLst>
          </p:cNvPr>
          <p:cNvPicPr>
            <a:picLocks noChangeAspect="1"/>
          </p:cNvPicPr>
          <p:nvPr/>
        </p:nvPicPr>
        <p:blipFill rotWithShape="1">
          <a:blip r:embed="rId3">
            <a:extLst>
              <a:ext uri="{28A0092B-C50C-407E-A947-70E740481C1C}">
                <a14:useLocalDpi xmlns:a14="http://schemas.microsoft.com/office/drawing/2010/main" val="0"/>
              </a:ext>
            </a:extLst>
          </a:blip>
          <a:srcRect r="56073"/>
          <a:stretch/>
        </p:blipFill>
        <p:spPr>
          <a:xfrm>
            <a:off x="609600" y="93853"/>
            <a:ext cx="1537746" cy="787653"/>
          </a:xfrm>
          <a:prstGeom prst="rect">
            <a:avLst/>
          </a:prstGeom>
        </p:spPr>
      </p:pic>
    </p:spTree>
    <p:extLst>
      <p:ext uri="{BB962C8B-B14F-4D97-AF65-F5344CB8AC3E}">
        <p14:creationId xmlns:p14="http://schemas.microsoft.com/office/powerpoint/2010/main" val="32382934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00E2D-A488-4CA5-B001-14767B8D02A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DFDA90-9E3C-451C-9A65-E0C0C3E6FB0A}"/>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8E26C3D8-9015-40F4-B59B-697F1260941D}"/>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Footer Placeholder 4">
            <a:extLst>
              <a:ext uri="{FF2B5EF4-FFF2-40B4-BE49-F238E27FC236}">
                <a16:creationId xmlns:a16="http://schemas.microsoft.com/office/drawing/2014/main" id="{9FB64453-E8A2-48FD-8B67-B9DC2A133255}"/>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31476153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0D250C-6EEA-B1A1-B491-10422548427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BBD3599-E485-39AC-03C7-74F93F01CE7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FF96DE3-09DA-C553-4E03-25C8490BF4CE}"/>
              </a:ext>
            </a:extLst>
          </p:cNvPr>
          <p:cNvSpPr>
            <a:spLocks noGrp="1"/>
          </p:cNvSpPr>
          <p:nvPr>
            <p:ph type="dt" sz="half" idx="10"/>
          </p:nvPr>
        </p:nvSpPr>
        <p:spPr/>
        <p:txBody>
          <a:bodyPr/>
          <a:lstStyle/>
          <a:p>
            <a:fld id="{68607845-940D-AF42-90E6-0A3F0004BE78}" type="datetimeFigureOut">
              <a:rPr lang="en-US" smtClean="0"/>
              <a:t>5/5/23</a:t>
            </a:fld>
            <a:endParaRPr lang="en-US"/>
          </a:p>
        </p:txBody>
      </p:sp>
      <p:sp>
        <p:nvSpPr>
          <p:cNvPr id="5" name="Footer Placeholder 4">
            <a:extLst>
              <a:ext uri="{FF2B5EF4-FFF2-40B4-BE49-F238E27FC236}">
                <a16:creationId xmlns:a16="http://schemas.microsoft.com/office/drawing/2014/main" id="{EFA9A60E-868C-52C6-C825-19BA338FF8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21579E-803B-BD28-2DBB-13250B0CA552}"/>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0174857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4FC08-534A-8154-8815-A5BFFB686EF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E84B8B7-FC0D-4F40-EC2B-62E119F7C5C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17CCE6-3E70-D9AF-F696-4DDE3281A5DF}"/>
              </a:ext>
            </a:extLst>
          </p:cNvPr>
          <p:cNvSpPr>
            <a:spLocks noGrp="1"/>
          </p:cNvSpPr>
          <p:nvPr>
            <p:ph type="dt" sz="half" idx="10"/>
          </p:nvPr>
        </p:nvSpPr>
        <p:spPr/>
        <p:txBody>
          <a:bodyPr/>
          <a:lstStyle/>
          <a:p>
            <a:fld id="{68607845-940D-AF42-90E6-0A3F0004BE78}" type="datetimeFigureOut">
              <a:rPr lang="en-US" smtClean="0"/>
              <a:t>5/5/23</a:t>
            </a:fld>
            <a:endParaRPr lang="en-US"/>
          </a:p>
        </p:txBody>
      </p:sp>
      <p:sp>
        <p:nvSpPr>
          <p:cNvPr id="5" name="Footer Placeholder 4">
            <a:extLst>
              <a:ext uri="{FF2B5EF4-FFF2-40B4-BE49-F238E27FC236}">
                <a16:creationId xmlns:a16="http://schemas.microsoft.com/office/drawing/2014/main" id="{3693B666-A55A-067A-E47A-F4A087A8B2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18EFF9-3F62-FFA8-F4BC-890344B8B66D}"/>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4441947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5025A2-2765-239F-A15A-3F2C72B2ACC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DEDEC4F-96BF-9190-2B7F-6CE6BF42144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A41C397-E997-3E50-0FFF-FB8BD85539E4}"/>
              </a:ext>
            </a:extLst>
          </p:cNvPr>
          <p:cNvSpPr>
            <a:spLocks noGrp="1"/>
          </p:cNvSpPr>
          <p:nvPr>
            <p:ph type="dt" sz="half" idx="10"/>
          </p:nvPr>
        </p:nvSpPr>
        <p:spPr/>
        <p:txBody>
          <a:bodyPr/>
          <a:lstStyle/>
          <a:p>
            <a:fld id="{68607845-940D-AF42-90E6-0A3F0004BE78}" type="datetimeFigureOut">
              <a:rPr lang="en-US" smtClean="0"/>
              <a:t>5/5/23</a:t>
            </a:fld>
            <a:endParaRPr lang="en-US"/>
          </a:p>
        </p:txBody>
      </p:sp>
      <p:sp>
        <p:nvSpPr>
          <p:cNvPr id="5" name="Footer Placeholder 4">
            <a:extLst>
              <a:ext uri="{FF2B5EF4-FFF2-40B4-BE49-F238E27FC236}">
                <a16:creationId xmlns:a16="http://schemas.microsoft.com/office/drawing/2014/main" id="{54973FE1-6DFF-CDB4-7A32-D3D242B7AD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9263AC-E06E-CCF8-C678-2295416D6BFD}"/>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6245705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22703-6067-83C5-B7B3-BFB87445104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387963D-72B5-EAAA-B532-937561249D6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D0478CC-A6AE-5BA5-0C93-2ABD2CB91B2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2BF93BF-43F9-E86C-2186-7EE4544814C4}"/>
              </a:ext>
            </a:extLst>
          </p:cNvPr>
          <p:cNvSpPr>
            <a:spLocks noGrp="1"/>
          </p:cNvSpPr>
          <p:nvPr>
            <p:ph type="dt" sz="half" idx="10"/>
          </p:nvPr>
        </p:nvSpPr>
        <p:spPr/>
        <p:txBody>
          <a:bodyPr/>
          <a:lstStyle/>
          <a:p>
            <a:fld id="{68607845-940D-AF42-90E6-0A3F0004BE78}" type="datetimeFigureOut">
              <a:rPr lang="en-US" smtClean="0"/>
              <a:t>5/5/23</a:t>
            </a:fld>
            <a:endParaRPr lang="en-US"/>
          </a:p>
        </p:txBody>
      </p:sp>
      <p:sp>
        <p:nvSpPr>
          <p:cNvPr id="6" name="Footer Placeholder 5">
            <a:extLst>
              <a:ext uri="{FF2B5EF4-FFF2-40B4-BE49-F238E27FC236}">
                <a16:creationId xmlns:a16="http://schemas.microsoft.com/office/drawing/2014/main" id="{42E5678A-92ED-3CA8-25E7-1697F7B1098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9AA367E-BEF6-76B2-B494-82E3A4FFFA0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1219270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55067C-F02F-CA51-C76E-9AFAA77F467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B7DFFB7-D356-0068-C081-0037355B3B7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2F46DE1-B636-ED1B-AB2F-C49A63505C1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FEE0272-F65F-ED84-720C-CA73A9D148E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3850EF4-AE51-FB58-8AAB-D7B6106A863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FD4A651-BC82-2322-E0B4-F301EE08EC72}"/>
              </a:ext>
            </a:extLst>
          </p:cNvPr>
          <p:cNvSpPr>
            <a:spLocks noGrp="1"/>
          </p:cNvSpPr>
          <p:nvPr>
            <p:ph type="dt" sz="half" idx="10"/>
          </p:nvPr>
        </p:nvSpPr>
        <p:spPr/>
        <p:txBody>
          <a:bodyPr/>
          <a:lstStyle/>
          <a:p>
            <a:fld id="{68607845-940D-AF42-90E6-0A3F0004BE78}" type="datetimeFigureOut">
              <a:rPr lang="en-US" smtClean="0"/>
              <a:t>5/5/23</a:t>
            </a:fld>
            <a:endParaRPr lang="en-US"/>
          </a:p>
        </p:txBody>
      </p:sp>
      <p:sp>
        <p:nvSpPr>
          <p:cNvPr id="8" name="Footer Placeholder 7">
            <a:extLst>
              <a:ext uri="{FF2B5EF4-FFF2-40B4-BE49-F238E27FC236}">
                <a16:creationId xmlns:a16="http://schemas.microsoft.com/office/drawing/2014/main" id="{36DE80AA-357E-6C98-0356-40E44CEA866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DAEBF76-C709-17B1-7646-653B310FA635}"/>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2536514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9A9F76-DC18-5638-D2F2-A8C5E27ACA6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492889F-0B2E-7251-3AFB-6AE4AC334F59}"/>
              </a:ext>
            </a:extLst>
          </p:cNvPr>
          <p:cNvSpPr>
            <a:spLocks noGrp="1"/>
          </p:cNvSpPr>
          <p:nvPr>
            <p:ph type="dt" sz="half" idx="10"/>
          </p:nvPr>
        </p:nvSpPr>
        <p:spPr/>
        <p:txBody>
          <a:bodyPr/>
          <a:lstStyle/>
          <a:p>
            <a:fld id="{68607845-940D-AF42-90E6-0A3F0004BE78}" type="datetimeFigureOut">
              <a:rPr lang="en-US" smtClean="0"/>
              <a:t>5/5/23</a:t>
            </a:fld>
            <a:endParaRPr lang="en-US"/>
          </a:p>
        </p:txBody>
      </p:sp>
      <p:sp>
        <p:nvSpPr>
          <p:cNvPr id="4" name="Footer Placeholder 3">
            <a:extLst>
              <a:ext uri="{FF2B5EF4-FFF2-40B4-BE49-F238E27FC236}">
                <a16:creationId xmlns:a16="http://schemas.microsoft.com/office/drawing/2014/main" id="{7303151B-2399-38C2-5A12-67FB2C49375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8D54789-EB7D-63FF-798A-50C671590E5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8136307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0FAC998-1345-0A1E-D969-E2343D24E5B0}"/>
              </a:ext>
            </a:extLst>
          </p:cNvPr>
          <p:cNvSpPr>
            <a:spLocks noGrp="1"/>
          </p:cNvSpPr>
          <p:nvPr>
            <p:ph type="dt" sz="half" idx="10"/>
          </p:nvPr>
        </p:nvSpPr>
        <p:spPr/>
        <p:txBody>
          <a:bodyPr/>
          <a:lstStyle/>
          <a:p>
            <a:fld id="{68607845-940D-AF42-90E6-0A3F0004BE78}" type="datetimeFigureOut">
              <a:rPr lang="en-US" smtClean="0"/>
              <a:t>5/5/23</a:t>
            </a:fld>
            <a:endParaRPr lang="en-US"/>
          </a:p>
        </p:txBody>
      </p:sp>
      <p:sp>
        <p:nvSpPr>
          <p:cNvPr id="3" name="Footer Placeholder 2">
            <a:extLst>
              <a:ext uri="{FF2B5EF4-FFF2-40B4-BE49-F238E27FC236}">
                <a16:creationId xmlns:a16="http://schemas.microsoft.com/office/drawing/2014/main" id="{24CBE583-98EF-E399-09BA-BD0061BEF48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9234487-D257-CCB4-7728-4674E825B93B}"/>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18386781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906936-E1B0-0DD5-1952-04504CECDC6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EED911E-6386-4271-B6E9-40C5066E25E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FE8560E-7E00-2A07-7AE0-12A12B7093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30F7A04-C019-9FFD-A565-15FD384B2CBA}"/>
              </a:ext>
            </a:extLst>
          </p:cNvPr>
          <p:cNvSpPr>
            <a:spLocks noGrp="1"/>
          </p:cNvSpPr>
          <p:nvPr>
            <p:ph type="dt" sz="half" idx="10"/>
          </p:nvPr>
        </p:nvSpPr>
        <p:spPr/>
        <p:txBody>
          <a:bodyPr/>
          <a:lstStyle/>
          <a:p>
            <a:fld id="{68607845-940D-AF42-90E6-0A3F0004BE78}" type="datetimeFigureOut">
              <a:rPr lang="en-US" smtClean="0"/>
              <a:t>5/5/23</a:t>
            </a:fld>
            <a:endParaRPr lang="en-US"/>
          </a:p>
        </p:txBody>
      </p:sp>
      <p:sp>
        <p:nvSpPr>
          <p:cNvPr id="6" name="Footer Placeholder 5">
            <a:extLst>
              <a:ext uri="{FF2B5EF4-FFF2-40B4-BE49-F238E27FC236}">
                <a16:creationId xmlns:a16="http://schemas.microsoft.com/office/drawing/2014/main" id="{3C619466-C547-5950-58EE-EE1847F6B72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EBF1FB8-9D79-225C-2626-783076682BD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82380356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6E1F79-9E23-3848-6F69-35488B4C972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AEC5418-1A70-E059-01EC-1D721864154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BA7CE12-2BFD-3001-A50F-144325830B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1FFDA66-E22F-675F-FEB8-63150CF7F0F3}"/>
              </a:ext>
            </a:extLst>
          </p:cNvPr>
          <p:cNvSpPr>
            <a:spLocks noGrp="1"/>
          </p:cNvSpPr>
          <p:nvPr>
            <p:ph type="dt" sz="half" idx="10"/>
          </p:nvPr>
        </p:nvSpPr>
        <p:spPr/>
        <p:txBody>
          <a:bodyPr/>
          <a:lstStyle/>
          <a:p>
            <a:fld id="{68607845-940D-AF42-90E6-0A3F0004BE78}" type="datetimeFigureOut">
              <a:rPr lang="en-US" smtClean="0"/>
              <a:t>5/5/23</a:t>
            </a:fld>
            <a:endParaRPr lang="en-US"/>
          </a:p>
        </p:txBody>
      </p:sp>
      <p:sp>
        <p:nvSpPr>
          <p:cNvPr id="6" name="Footer Placeholder 5">
            <a:extLst>
              <a:ext uri="{FF2B5EF4-FFF2-40B4-BE49-F238E27FC236}">
                <a16:creationId xmlns:a16="http://schemas.microsoft.com/office/drawing/2014/main" id="{10C83DCB-B75E-E3B9-1D31-F97DD2D6548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F41B311-4B71-A04A-F24B-8930E95E38DC}"/>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734817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Episode Title">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6BD7BFDA-BA3F-04E7-5092-F2956F92BE78}"/>
              </a:ext>
            </a:extLst>
          </p:cNvPr>
          <p:cNvPicPr>
            <a:picLocks noChangeAspect="1"/>
          </p:cNvPicPr>
          <p:nvPr userDrawn="1"/>
        </p:nvPicPr>
        <p:blipFill>
          <a:blip r:embed="rId2"/>
          <a:stretch>
            <a:fillRect/>
          </a:stretch>
        </p:blipFill>
        <p:spPr>
          <a:xfrm>
            <a:off x="0" y="-1"/>
            <a:ext cx="12191988" cy="975359"/>
          </a:xfrm>
          <a:prstGeom prst="rect">
            <a:avLst/>
          </a:prstGeom>
        </p:spPr>
      </p:pic>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609601" y="1709738"/>
            <a:ext cx="10515600" cy="2852737"/>
          </a:xfrm>
        </p:spPr>
        <p:txBody>
          <a:bodyPr anchor="b">
            <a:normAutofit/>
          </a:bodyPr>
          <a:lstStyle>
            <a:lvl1pPr algn="r">
              <a:defRPr sz="3600"/>
            </a:lvl1pPr>
          </a:lstStyle>
          <a:p>
            <a:r>
              <a:rPr lang="en-US" dirty="0"/>
              <a:t>Click to edit Master title style</a:t>
            </a:r>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609601" y="4589463"/>
            <a:ext cx="10515600" cy="1500187"/>
          </a:xfrm>
          <a:prstGeom prst="rect">
            <a:avLst/>
          </a:prstGeom>
        </p:spPr>
        <p:txBody>
          <a:bodyPr>
            <a:normAutofit/>
          </a:bodyPr>
          <a:lstStyle>
            <a:lvl1pPr marL="0" indent="0" algn="r">
              <a:buNone/>
              <a:defRPr sz="16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Rectangle 6">
            <a:extLst>
              <a:ext uri="{FF2B5EF4-FFF2-40B4-BE49-F238E27FC236}">
                <a16:creationId xmlns:a16="http://schemas.microsoft.com/office/drawing/2014/main" id="{A632F408-3A85-44BA-9DC9-E8F0D6C40C97}"/>
              </a:ext>
            </a:extLst>
          </p:cNvPr>
          <p:cNvSpPr/>
          <p:nvPr/>
        </p:nvSpPr>
        <p:spPr>
          <a:xfrm>
            <a:off x="10365698" y="6356350"/>
            <a:ext cx="1753850" cy="365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ooter Placeholder 4">
            <a:extLst>
              <a:ext uri="{FF2B5EF4-FFF2-40B4-BE49-F238E27FC236}">
                <a16:creationId xmlns:a16="http://schemas.microsoft.com/office/drawing/2014/main" id="{5CD80B2F-AB86-4AC5-ADB1-2230734739B0}"/>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pic>
        <p:nvPicPr>
          <p:cNvPr id="2" name="Picture 1">
            <a:extLst>
              <a:ext uri="{FF2B5EF4-FFF2-40B4-BE49-F238E27FC236}">
                <a16:creationId xmlns:a16="http://schemas.microsoft.com/office/drawing/2014/main" id="{B8243155-C1BE-4C8F-A1B8-E05BE1DC5B68}"/>
              </a:ext>
            </a:extLst>
          </p:cNvPr>
          <p:cNvPicPr>
            <a:picLocks noChangeAspect="1"/>
          </p:cNvPicPr>
          <p:nvPr/>
        </p:nvPicPr>
        <p:blipFill rotWithShape="1">
          <a:blip r:embed="rId3">
            <a:extLst>
              <a:ext uri="{28A0092B-C50C-407E-A947-70E740481C1C}">
                <a14:useLocalDpi xmlns:a14="http://schemas.microsoft.com/office/drawing/2010/main" val="0"/>
              </a:ext>
            </a:extLst>
          </a:blip>
          <a:srcRect r="56073"/>
          <a:stretch/>
        </p:blipFill>
        <p:spPr>
          <a:xfrm>
            <a:off x="609600" y="93853"/>
            <a:ext cx="1537746" cy="787653"/>
          </a:xfrm>
          <a:prstGeom prst="rect">
            <a:avLst/>
          </a:prstGeom>
        </p:spPr>
      </p:pic>
    </p:spTree>
    <p:extLst>
      <p:ext uri="{BB962C8B-B14F-4D97-AF65-F5344CB8AC3E}">
        <p14:creationId xmlns:p14="http://schemas.microsoft.com/office/powerpoint/2010/main" val="241773342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774C5-0A9B-18F3-9CAF-A2B1A25B925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5D017D1-B693-49B4-3D5E-A85798E9371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AF5442-7CBE-77D1-A385-C70394651352}"/>
              </a:ext>
            </a:extLst>
          </p:cNvPr>
          <p:cNvSpPr>
            <a:spLocks noGrp="1"/>
          </p:cNvSpPr>
          <p:nvPr>
            <p:ph type="dt" sz="half" idx="10"/>
          </p:nvPr>
        </p:nvSpPr>
        <p:spPr/>
        <p:txBody>
          <a:bodyPr/>
          <a:lstStyle/>
          <a:p>
            <a:fld id="{68607845-940D-AF42-90E6-0A3F0004BE78}" type="datetimeFigureOut">
              <a:rPr lang="en-US" smtClean="0"/>
              <a:t>5/5/23</a:t>
            </a:fld>
            <a:endParaRPr lang="en-US"/>
          </a:p>
        </p:txBody>
      </p:sp>
      <p:sp>
        <p:nvSpPr>
          <p:cNvPr id="5" name="Footer Placeholder 4">
            <a:extLst>
              <a:ext uri="{FF2B5EF4-FFF2-40B4-BE49-F238E27FC236}">
                <a16:creationId xmlns:a16="http://schemas.microsoft.com/office/drawing/2014/main" id="{D87A6695-506E-F21D-883F-09C59CE1C5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1CE03CC-E804-AE4F-BC35-01C4F6A9E24A}"/>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62131986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170CF5B-1288-5AE1-2A77-4AA7451944B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B6E1E66-A92E-A10E-28AA-282CAF2696D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666E619-06E1-63C2-881D-5EC5E6E70BD2}"/>
              </a:ext>
            </a:extLst>
          </p:cNvPr>
          <p:cNvSpPr>
            <a:spLocks noGrp="1"/>
          </p:cNvSpPr>
          <p:nvPr>
            <p:ph type="dt" sz="half" idx="10"/>
          </p:nvPr>
        </p:nvSpPr>
        <p:spPr/>
        <p:txBody>
          <a:bodyPr/>
          <a:lstStyle/>
          <a:p>
            <a:fld id="{68607845-940D-AF42-90E6-0A3F0004BE78}" type="datetimeFigureOut">
              <a:rPr lang="en-US" smtClean="0"/>
              <a:t>5/5/23</a:t>
            </a:fld>
            <a:endParaRPr lang="en-US"/>
          </a:p>
        </p:txBody>
      </p:sp>
      <p:sp>
        <p:nvSpPr>
          <p:cNvPr id="5" name="Footer Placeholder 4">
            <a:extLst>
              <a:ext uri="{FF2B5EF4-FFF2-40B4-BE49-F238E27FC236}">
                <a16:creationId xmlns:a16="http://schemas.microsoft.com/office/drawing/2014/main" id="{F76803AB-03EE-7B44-B956-081B88BE25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01B24F-3185-E413-DA86-85FF758C4669}"/>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7373156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p:bg>
      <p:bgPr>
        <a:solidFill>
          <a:schemeClr val="bg1"/>
        </a:solidFill>
        <a:effectLst/>
      </p:bgPr>
    </p:bg>
    <p:spTree>
      <p:nvGrpSpPr>
        <p:cNvPr id="1" name=""/>
        <p:cNvGrpSpPr/>
        <p:nvPr/>
      </p:nvGrpSpPr>
      <p:grpSpPr>
        <a:xfrm>
          <a:off x="0" y="0"/>
          <a:ext cx="0" cy="0"/>
          <a:chOff x="0" y="0"/>
          <a:chExt cx="0" cy="0"/>
        </a:xfrm>
      </p:grpSpPr>
      <p:sp>
        <p:nvSpPr>
          <p:cNvPr id="9" name="Footer Placeholder 4">
            <a:extLst>
              <a:ext uri="{FF2B5EF4-FFF2-40B4-BE49-F238E27FC236}">
                <a16:creationId xmlns:a16="http://schemas.microsoft.com/office/drawing/2014/main" id="{F68C6A00-68E4-474E-9AA8-0891DD87D051}"/>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
        <p:nvSpPr>
          <p:cNvPr id="6" name="Title Placeholder 1">
            <a:extLst>
              <a:ext uri="{FF2B5EF4-FFF2-40B4-BE49-F238E27FC236}">
                <a16:creationId xmlns:a16="http://schemas.microsoft.com/office/drawing/2014/main" id="{C3A58A5E-CE8B-4381-B491-4E79B68F618B}"/>
              </a:ext>
            </a:extLst>
          </p:cNvPr>
          <p:cNvSpPr>
            <a:spLocks noGrp="1"/>
          </p:cNvSpPr>
          <p:nvPr>
            <p:ph type="title"/>
          </p:nvPr>
        </p:nvSpPr>
        <p:spPr>
          <a:xfrm>
            <a:off x="609600" y="199505"/>
            <a:ext cx="10744200" cy="1185577"/>
          </a:xfrm>
          <a:prstGeom prst="rect">
            <a:avLst/>
          </a:prstGeom>
        </p:spPr>
        <p:txBody>
          <a:bodyPr vert="horz" lIns="91440" tIns="45720" rIns="91440" bIns="45720" rtlCol="0" anchor="ctr" anchorCtr="0">
            <a:normAutofit/>
          </a:bodyPr>
          <a:lstStyle/>
          <a:p>
            <a:r>
              <a:rPr lang="en-US"/>
              <a:t>Click to edit Master title style</a:t>
            </a:r>
            <a:endParaRPr lang="en-US" dirty="0"/>
          </a:p>
        </p:txBody>
      </p:sp>
      <p:sp>
        <p:nvSpPr>
          <p:cNvPr id="7" name="Text Placeholder 2">
            <a:extLst>
              <a:ext uri="{FF2B5EF4-FFF2-40B4-BE49-F238E27FC236}">
                <a16:creationId xmlns:a16="http://schemas.microsoft.com/office/drawing/2014/main" id="{B8793117-580E-4BE7-82EC-6BE8CEEDED56}"/>
              </a:ext>
            </a:extLst>
          </p:cNvPr>
          <p:cNvSpPr>
            <a:spLocks noGrp="1"/>
          </p:cNvSpPr>
          <p:nvPr>
            <p:ph idx="1"/>
          </p:nvPr>
        </p:nvSpPr>
        <p:spPr>
          <a:xfrm>
            <a:off x="609600" y="1477906"/>
            <a:ext cx="10744200" cy="47224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7980245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F8544-5F66-42F5-A339-E46C7881EF7F}"/>
              </a:ext>
            </a:extLst>
          </p:cNvPr>
          <p:cNvSpPr>
            <a:spLocks noGrp="1"/>
          </p:cNvSpPr>
          <p:nvPr>
            <p:ph type="title"/>
          </p:nvPr>
        </p:nvSpPr>
        <p:spPr/>
        <p:txBody>
          <a:bodyPr>
            <a:normAutofit/>
          </a:bodyPr>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E98E0E9-1525-4AB4-A8AF-8BF10D89D4E7}"/>
              </a:ext>
            </a:extLst>
          </p:cNvPr>
          <p:cNvSpPr>
            <a:spLocks noGrp="1"/>
          </p:cNvSpPr>
          <p:nvPr>
            <p:ph sz="half" idx="1"/>
          </p:nvPr>
        </p:nvSpPr>
        <p:spPr>
          <a:xfrm>
            <a:off x="609600" y="1496291"/>
            <a:ext cx="5181600" cy="468067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CFA8448F-6F16-4184-A898-7F06CF6766C6}"/>
              </a:ext>
            </a:extLst>
          </p:cNvPr>
          <p:cNvSpPr>
            <a:spLocks noGrp="1"/>
          </p:cNvSpPr>
          <p:nvPr>
            <p:ph sz="half" idx="2"/>
          </p:nvPr>
        </p:nvSpPr>
        <p:spPr>
          <a:xfrm>
            <a:off x="5943600" y="1496291"/>
            <a:ext cx="5181600" cy="468067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4">
            <a:extLst>
              <a:ext uri="{FF2B5EF4-FFF2-40B4-BE49-F238E27FC236}">
                <a16:creationId xmlns:a16="http://schemas.microsoft.com/office/drawing/2014/main" id="{DE44C219-F83B-4E76-BAE0-A183B8940696}"/>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14055618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322D2BB-B893-45AC-B4B9-21CF5F89EABD}"/>
              </a:ext>
            </a:extLst>
          </p:cNvPr>
          <p:cNvSpPr>
            <a:spLocks noGrp="1"/>
          </p:cNvSpPr>
          <p:nvPr>
            <p:ph type="body" idx="1"/>
          </p:nvPr>
        </p:nvSpPr>
        <p:spPr>
          <a:xfrm>
            <a:off x="609601" y="1459896"/>
            <a:ext cx="5157787" cy="651538"/>
          </a:xfrm>
          <a:prstGeom prst="rect">
            <a:avLst/>
          </a:prstGeom>
        </p:spPr>
        <p:txBody>
          <a:bodyPr anchor="b"/>
          <a:lstStyle>
            <a:lvl1pPr marL="0" indent="0">
              <a:buNone/>
              <a:defRPr sz="2400" b="1">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527EFEE-C04A-49BE-8AC8-1C93672FAC03}"/>
              </a:ext>
            </a:extLst>
          </p:cNvPr>
          <p:cNvSpPr>
            <a:spLocks noGrp="1"/>
          </p:cNvSpPr>
          <p:nvPr>
            <p:ph sz="half" idx="2"/>
          </p:nvPr>
        </p:nvSpPr>
        <p:spPr>
          <a:xfrm>
            <a:off x="609601" y="2111434"/>
            <a:ext cx="5157787" cy="3956856"/>
          </a:xfrm>
          <a:prstGeom prst="rect">
            <a:avLst/>
          </a:prstGeom>
        </p:spPr>
        <p:txBody>
          <a:bodyPr/>
          <a:lstStyle>
            <a:lvl1pPr marL="228600" indent="-228600">
              <a:buClr>
                <a:schemeClr val="accent2"/>
              </a:buClr>
              <a:buSzPct val="100000"/>
              <a:buFont typeface="Arial" panose="020B0604020202020204" pitchFamily="34" charset="0"/>
              <a:buChar char="•"/>
              <a:defRPr/>
            </a:lvl1pPr>
            <a:lvl2pPr marL="685800" indent="-228600">
              <a:buClr>
                <a:schemeClr val="accent2"/>
              </a:buClr>
              <a:buSzPct val="100000"/>
              <a:buFont typeface="Arial" panose="020B0604020202020204" pitchFamily="34" charset="0"/>
              <a:buChar char="•"/>
              <a:defRPr/>
            </a:lvl2pPr>
            <a:lvl3pPr marL="1143000" indent="-228600">
              <a:buClr>
                <a:schemeClr val="accent2"/>
              </a:buClr>
              <a:buSzPct val="100000"/>
              <a:buFont typeface="Arial" panose="020B0604020202020204" pitchFamily="34" charset="0"/>
              <a:buChar char="•"/>
              <a:defRPr/>
            </a:lvl3pPr>
            <a:lvl4pPr marL="1600200" indent="-228600">
              <a:buClr>
                <a:schemeClr val="accent2"/>
              </a:buClr>
              <a:buSzPct val="100000"/>
              <a:buFont typeface="Arial" panose="020B0604020202020204" pitchFamily="34" charset="0"/>
              <a:buChar char="•"/>
              <a:defRPr/>
            </a:lvl4pPr>
            <a:lvl5pPr marL="2057400" indent="-228600">
              <a:buClr>
                <a:schemeClr val="accent2"/>
              </a:buClr>
              <a:buSzPct val="100000"/>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63B977BB-61BD-47AD-991E-2E6E5CEC0643}"/>
              </a:ext>
            </a:extLst>
          </p:cNvPr>
          <p:cNvSpPr>
            <a:spLocks noGrp="1"/>
          </p:cNvSpPr>
          <p:nvPr>
            <p:ph type="body" sz="quarter" idx="3"/>
          </p:nvPr>
        </p:nvSpPr>
        <p:spPr>
          <a:xfrm>
            <a:off x="5942013" y="1459896"/>
            <a:ext cx="5183188" cy="651538"/>
          </a:xfrm>
          <a:prstGeom prst="rect">
            <a:avLst/>
          </a:prstGeom>
        </p:spPr>
        <p:txBody>
          <a:bodyPr anchor="b"/>
          <a:lstStyle>
            <a:lvl1pPr marL="0" indent="0">
              <a:buNone/>
              <a:defRPr sz="2400" b="1">
                <a:solidFill>
                  <a:schemeClr val="accent4"/>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9B34560-D90F-4AA9-86F0-EA373D1678B8}"/>
              </a:ext>
            </a:extLst>
          </p:cNvPr>
          <p:cNvSpPr>
            <a:spLocks noGrp="1"/>
          </p:cNvSpPr>
          <p:nvPr>
            <p:ph sz="quarter" idx="4"/>
          </p:nvPr>
        </p:nvSpPr>
        <p:spPr>
          <a:xfrm>
            <a:off x="5942013" y="2111434"/>
            <a:ext cx="5183188" cy="3956856"/>
          </a:xfrm>
          <a:prstGeom prst="rect">
            <a:avLst/>
          </a:prstGeom>
        </p:spPr>
        <p:txBody>
          <a:bodyPr/>
          <a:lstStyle>
            <a:lvl1pPr marL="228600" indent="-228600">
              <a:buClr>
                <a:schemeClr val="accent4"/>
              </a:buClr>
              <a:buFont typeface="Arial" panose="020B0604020202020204" pitchFamily="34" charset="0"/>
              <a:buChar char="•"/>
              <a:defRPr/>
            </a:lvl1pPr>
            <a:lvl2pPr marL="685800" indent="-228600">
              <a:buClr>
                <a:schemeClr val="accent4"/>
              </a:buClr>
              <a:buFont typeface="Arial" panose="020B0604020202020204" pitchFamily="34" charset="0"/>
              <a:buChar char="•"/>
              <a:defRPr/>
            </a:lvl2pPr>
            <a:lvl3pPr marL="1143000" indent="-228600">
              <a:buClr>
                <a:schemeClr val="accent4"/>
              </a:buClr>
              <a:buFont typeface="Arial" panose="020B0604020202020204" pitchFamily="34" charset="0"/>
              <a:buChar char="•"/>
              <a:defRPr/>
            </a:lvl3pPr>
            <a:lvl4pPr marL="1600200" indent="-228600">
              <a:buClr>
                <a:schemeClr val="accent4"/>
              </a:buClr>
              <a:buFont typeface="Arial" panose="020B0604020202020204" pitchFamily="34" charset="0"/>
              <a:buChar char="•"/>
              <a:defRPr/>
            </a:lvl4pPr>
            <a:lvl5pPr marL="2057400" indent="-228600">
              <a:buClr>
                <a:schemeClr val="accent4"/>
              </a:buClr>
              <a:buFont typeface="Arial" panose="020B0604020202020204" pitchFamily="34" charset="0"/>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Footer Placeholder 4">
            <a:extLst>
              <a:ext uri="{FF2B5EF4-FFF2-40B4-BE49-F238E27FC236}">
                <a16:creationId xmlns:a16="http://schemas.microsoft.com/office/drawing/2014/main" id="{1994057A-1166-4C4D-AF69-0BF68EE85991}"/>
              </a:ext>
            </a:extLst>
          </p:cNvPr>
          <p:cNvSpPr>
            <a:spLocks noGrp="1"/>
          </p:cNvSpPr>
          <p:nvPr>
            <p:ph type="ftr" sz="quarter" idx="12"/>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
        <p:nvSpPr>
          <p:cNvPr id="10" name="Title 1">
            <a:extLst>
              <a:ext uri="{FF2B5EF4-FFF2-40B4-BE49-F238E27FC236}">
                <a16:creationId xmlns:a16="http://schemas.microsoft.com/office/drawing/2014/main" id="{DAD82D1D-D8EA-40A0-9D3E-9683300C0F61}"/>
              </a:ext>
            </a:extLst>
          </p:cNvPr>
          <p:cNvSpPr>
            <a:spLocks noGrp="1"/>
          </p:cNvSpPr>
          <p:nvPr>
            <p:ph type="title"/>
          </p:nvPr>
        </p:nvSpPr>
        <p:spPr>
          <a:xfrm>
            <a:off x="609600" y="199505"/>
            <a:ext cx="10744200" cy="1185577"/>
          </a:xfrm>
        </p:spPr>
        <p:txBody>
          <a:bodyPr>
            <a:normAutofit/>
          </a:bodyPr>
          <a:lstStyle>
            <a:lvl1pPr>
              <a:defRPr sz="3200"/>
            </a:lvl1pPr>
          </a:lstStyle>
          <a:p>
            <a:r>
              <a:rPr lang="en-US"/>
              <a:t>Click to edit Master title style</a:t>
            </a:r>
          </a:p>
        </p:txBody>
      </p:sp>
    </p:spTree>
    <p:extLst>
      <p:ext uri="{BB962C8B-B14F-4D97-AF65-F5344CB8AC3E}">
        <p14:creationId xmlns:p14="http://schemas.microsoft.com/office/powerpoint/2010/main" val="7985618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72062-0692-44AF-80AA-510E920DCD1B}"/>
              </a:ext>
            </a:extLst>
          </p:cNvPr>
          <p:cNvSpPr>
            <a:spLocks noGrp="1"/>
          </p:cNvSpPr>
          <p:nvPr>
            <p:ph type="title"/>
          </p:nvPr>
        </p:nvSpPr>
        <p:spPr/>
        <p:txBody>
          <a:bodyPr/>
          <a:lstStyle/>
          <a:p>
            <a:r>
              <a:rPr lang="en-US"/>
              <a:t>Click to edit Master title style</a:t>
            </a:r>
          </a:p>
        </p:txBody>
      </p:sp>
      <p:sp>
        <p:nvSpPr>
          <p:cNvPr id="5" name="Footer Placeholder 4">
            <a:extLst>
              <a:ext uri="{FF2B5EF4-FFF2-40B4-BE49-F238E27FC236}">
                <a16:creationId xmlns:a16="http://schemas.microsoft.com/office/drawing/2014/main" id="{42D517FC-F71A-47DC-8036-78E7C8941DC5}"/>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24764851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Footer Placeholder 4">
            <a:extLst>
              <a:ext uri="{FF2B5EF4-FFF2-40B4-BE49-F238E27FC236}">
                <a16:creationId xmlns:a16="http://schemas.microsoft.com/office/drawing/2014/main" id="{B2F6B2D7-D2F9-4F1B-8FB7-00DCD968C2C6}"/>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33686163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426E8-50A6-47D6-B45F-134145E070B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65C1316-9B30-4E35-91A7-4F8799CAE8FC}"/>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8B594DE-1DED-4824-B3AF-6D8B99419FD8}"/>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Footer Placeholder 4">
            <a:extLst>
              <a:ext uri="{FF2B5EF4-FFF2-40B4-BE49-F238E27FC236}">
                <a16:creationId xmlns:a16="http://schemas.microsoft.com/office/drawing/2014/main" id="{67258FC2-34FC-49D0-A161-40DD5BA51713}"/>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38070334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1_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00E2D-A488-4CA5-B001-14767B8D02A8}"/>
              </a:ext>
            </a:extLst>
          </p:cNvPr>
          <p:cNvSpPr>
            <a:spLocks noGrp="1"/>
          </p:cNvSpPr>
          <p:nvPr>
            <p:ph type="title"/>
          </p:nvPr>
        </p:nvSpPr>
        <p:spPr>
          <a:xfrm>
            <a:off x="382588" y="457199"/>
            <a:ext cx="4272539" cy="4015047"/>
          </a:xfrm>
        </p:spPr>
        <p:txBody>
          <a:bodyPr anchor="ctr"/>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DFDA90-9E3C-451C-9A65-E0C0C3E6FB0A}"/>
              </a:ext>
            </a:extLst>
          </p:cNvPr>
          <p:cNvSpPr>
            <a:spLocks noGrp="1"/>
          </p:cNvSpPr>
          <p:nvPr>
            <p:ph type="pic" idx="1"/>
          </p:nvPr>
        </p:nvSpPr>
        <p:spPr>
          <a:xfrm>
            <a:off x="5183188" y="606829"/>
            <a:ext cx="6172200" cy="5254221"/>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0" name="Footer Placeholder 4">
            <a:extLst>
              <a:ext uri="{FF2B5EF4-FFF2-40B4-BE49-F238E27FC236}">
                <a16:creationId xmlns:a16="http://schemas.microsoft.com/office/drawing/2014/main" id="{9FB64453-E8A2-48FD-8B67-B9DC2A133255}"/>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23454289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1BE5A1C-F765-4923-B698-01CBA0052385}"/>
              </a:ext>
            </a:extLst>
          </p:cNvPr>
          <p:cNvSpPr>
            <a:spLocks noGrp="1"/>
          </p:cNvSpPr>
          <p:nvPr>
            <p:ph type="title"/>
          </p:nvPr>
        </p:nvSpPr>
        <p:spPr>
          <a:xfrm>
            <a:off x="609600" y="199505"/>
            <a:ext cx="10744200" cy="1185577"/>
          </a:xfrm>
          <a:prstGeom prst="rect">
            <a:avLst/>
          </a:prstGeom>
        </p:spPr>
        <p:txBody>
          <a:bodyPr vert="horz" lIns="91440" tIns="45720" rIns="91440" bIns="45720" rtlCol="0" anchor="ctr"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FE3F89C-32B6-4955-824F-31AA77424000}"/>
              </a:ext>
            </a:extLst>
          </p:cNvPr>
          <p:cNvSpPr>
            <a:spLocks noGrp="1"/>
          </p:cNvSpPr>
          <p:nvPr>
            <p:ph type="body" idx="1"/>
          </p:nvPr>
        </p:nvSpPr>
        <p:spPr>
          <a:xfrm>
            <a:off x="609600" y="1477906"/>
            <a:ext cx="10744200" cy="47224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a:extLst>
              <a:ext uri="{FF2B5EF4-FFF2-40B4-BE49-F238E27FC236}">
                <a16:creationId xmlns:a16="http://schemas.microsoft.com/office/drawing/2014/main" id="{A300410A-8F64-41F0-A611-DD8C96B97C6E}"/>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
        <p:nvSpPr>
          <p:cNvPr id="7" name="Rectangle 6">
            <a:extLst>
              <a:ext uri="{FF2B5EF4-FFF2-40B4-BE49-F238E27FC236}">
                <a16:creationId xmlns:a16="http://schemas.microsoft.com/office/drawing/2014/main" id="{28BAFC7C-C4EC-4B09-AB0B-7ABA6DA3C09F}"/>
              </a:ext>
            </a:extLst>
          </p:cNvPr>
          <p:cNvSpPr/>
          <p:nvPr/>
        </p:nvSpPr>
        <p:spPr>
          <a:xfrm>
            <a:off x="0" y="0"/>
            <a:ext cx="12192000" cy="106681"/>
          </a:xfrm>
          <a:prstGeom prst="rect">
            <a:avLst/>
          </a:prstGeom>
          <a:gradFill>
            <a:gsLst>
              <a:gs pos="0">
                <a:srgbClr val="898CAD"/>
              </a:gs>
              <a:gs pos="100000">
                <a:srgbClr val="1C2463"/>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258525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Lst>
  <p:txStyles>
    <p:titleStyle>
      <a:lvl1pPr algn="l" defTabSz="914400" rtl="0" eaLnBrk="1" latinLnBrk="0" hangingPunct="1">
        <a:lnSpc>
          <a:spcPct val="100000"/>
        </a:lnSpc>
        <a:spcBef>
          <a:spcPct val="0"/>
        </a:spcBef>
        <a:buNone/>
        <a:defRPr sz="3200" b="1" i="0" kern="1200">
          <a:solidFill>
            <a:srgbClr val="4D4E4D"/>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1"/>
        </a:buClr>
        <a:buFont typeface="Arial" panose="020B0604020202020204" pitchFamily="34" charset="0"/>
        <a:buChar char="•"/>
        <a:defRPr sz="2400" kern="1200">
          <a:solidFill>
            <a:schemeClr val="tx1">
              <a:lumMod val="75000"/>
            </a:schemeClr>
          </a:solidFill>
          <a:latin typeface="+mn-lt"/>
          <a:ea typeface="+mn-ea"/>
          <a:cs typeface="+mn-cs"/>
        </a:defRPr>
      </a:lvl1pPr>
      <a:lvl2pPr marL="685800" indent="-228600" algn="l" defTabSz="914400" rtl="0" eaLnBrk="1" latinLnBrk="0" hangingPunct="1">
        <a:lnSpc>
          <a:spcPct val="100000"/>
        </a:lnSpc>
        <a:spcBef>
          <a:spcPts val="500"/>
        </a:spcBef>
        <a:buClr>
          <a:schemeClr val="bg1">
            <a:lumMod val="65000"/>
          </a:schemeClr>
        </a:buClr>
        <a:buFont typeface="Arial" panose="020B0604020202020204" pitchFamily="34" charset="0"/>
        <a:buChar char="•"/>
        <a:defRPr sz="2000" kern="1200">
          <a:solidFill>
            <a:schemeClr val="tx1">
              <a:lumMod val="75000"/>
            </a:schemeClr>
          </a:solidFill>
          <a:latin typeface="+mn-lt"/>
          <a:ea typeface="+mn-ea"/>
          <a:cs typeface="+mn-cs"/>
        </a:defRPr>
      </a:lvl2pPr>
      <a:lvl3pPr marL="1143000" indent="-228600" algn="l" defTabSz="914400" rtl="0" eaLnBrk="1" latinLnBrk="0" hangingPunct="1">
        <a:lnSpc>
          <a:spcPct val="100000"/>
        </a:lnSpc>
        <a:spcBef>
          <a:spcPts val="500"/>
        </a:spcBef>
        <a:buClr>
          <a:schemeClr val="accent2"/>
        </a:buClr>
        <a:buFont typeface="Arial" panose="020B0604020202020204" pitchFamily="34" charset="0"/>
        <a:buChar char="–"/>
        <a:defRPr sz="1800" kern="1200">
          <a:solidFill>
            <a:schemeClr val="tx1">
              <a:lumMod val="75000"/>
            </a:schemeClr>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600" kern="1200">
          <a:solidFill>
            <a:schemeClr val="tx1">
              <a:lumMod val="75000"/>
            </a:schemeClr>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600" kern="1200">
          <a:solidFill>
            <a:schemeClr val="tx1">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orient="horz" pos="864">
          <p15:clr>
            <a:srgbClr val="F26B43"/>
          </p15:clr>
        </p15:guide>
        <p15:guide id="4" orient="horz" pos="1056">
          <p15:clr>
            <a:srgbClr val="F26B43"/>
          </p15:clr>
        </p15:guide>
        <p15:guide id="5" pos="6168">
          <p15:clr>
            <a:srgbClr val="F26B43"/>
          </p15:clr>
        </p15:guide>
        <p15:guide id="6" pos="6072">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FBC1509-97F9-9AC9-3004-0444397C1F5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83713C-9A88-4E7F-B7F0-88A5DDA0679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E762F71-44E5-6941-7F1B-4DA15FB3D9F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607845-940D-AF42-90E6-0A3F0004BE78}" type="datetimeFigureOut">
              <a:rPr lang="en-US" smtClean="0"/>
              <a:t>5/5/23</a:t>
            </a:fld>
            <a:endParaRPr lang="en-US"/>
          </a:p>
        </p:txBody>
      </p:sp>
      <p:sp>
        <p:nvSpPr>
          <p:cNvPr id="5" name="Footer Placeholder 4">
            <a:extLst>
              <a:ext uri="{FF2B5EF4-FFF2-40B4-BE49-F238E27FC236}">
                <a16:creationId xmlns:a16="http://schemas.microsoft.com/office/drawing/2014/main" id="{2D5F44EC-2508-285C-261A-6C6D471B16D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8461F35-DC72-C444-9401-DB6D2361974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3C78B3-0045-9547-874D-082F52276EB6}" type="slidenum">
              <a:rPr lang="en-US" smtClean="0"/>
              <a:t>‹#›</a:t>
            </a:fld>
            <a:endParaRPr lang="en-US"/>
          </a:p>
        </p:txBody>
      </p:sp>
    </p:spTree>
    <p:extLst>
      <p:ext uri="{BB962C8B-B14F-4D97-AF65-F5344CB8AC3E}">
        <p14:creationId xmlns:p14="http://schemas.microsoft.com/office/powerpoint/2010/main" val="163930290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hyperlink" Target="https://www.mededonthego.com/Video/program/930" TargetMode="External"/><Relationship Id="rId7" Type="http://schemas.openxmlformats.org/officeDocument/2006/relationships/image" Target="../media/image4.svg"/><Relationship Id="rId2" Type="http://schemas.openxmlformats.org/officeDocument/2006/relationships/notesSlide" Target="../notesSlides/notesSlide1.xml"/><Relationship Id="rId1" Type="http://schemas.openxmlformats.org/officeDocument/2006/relationships/slideLayout" Target="../slideLayouts/slideLayout17.xml"/><Relationship Id="rId6" Type="http://schemas.openxmlformats.org/officeDocument/2006/relationships/image" Target="../media/image3.png"/><Relationship Id="rId11" Type="http://schemas.openxmlformats.org/officeDocument/2006/relationships/image" Target="../media/image8.svg"/><Relationship Id="rId5" Type="http://schemas.openxmlformats.org/officeDocument/2006/relationships/hyperlink" Target="mailto:support@MedEdOTG.com" TargetMode="External"/><Relationship Id="rId10" Type="http://schemas.openxmlformats.org/officeDocument/2006/relationships/image" Target="../media/image7.png"/><Relationship Id="rId4" Type="http://schemas.openxmlformats.org/officeDocument/2006/relationships/hyperlink" Target="http://www.mededonthego.com/" TargetMode="External"/><Relationship Id="rId9" Type="http://schemas.openxmlformats.org/officeDocument/2006/relationships/image" Target="../media/image6.sv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8" Type="http://schemas.openxmlformats.org/officeDocument/2006/relationships/hyperlink" Target="http://www.mededotg.com/" TargetMode="External"/><Relationship Id="rId3" Type="http://schemas.openxmlformats.org/officeDocument/2006/relationships/image" Target="../media/image9.png"/><Relationship Id="rId7" Type="http://schemas.openxmlformats.org/officeDocument/2006/relationships/hyperlink" Target="http://www.mededonthego.com/"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12.svg"/><Relationship Id="rId5" Type="http://schemas.openxmlformats.org/officeDocument/2006/relationships/image" Target="../media/image11.png"/><Relationship Id="rId10" Type="http://schemas.openxmlformats.org/officeDocument/2006/relationships/image" Target="../media/image14.svg"/><Relationship Id="rId4" Type="http://schemas.openxmlformats.org/officeDocument/2006/relationships/image" Target="../media/image10.svg"/><Relationship Id="rId9"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Title 3">
            <a:extLst>
              <a:ext uri="{FF2B5EF4-FFF2-40B4-BE49-F238E27FC236}">
                <a16:creationId xmlns:a16="http://schemas.microsoft.com/office/drawing/2014/main" id="{A7FA56B3-6645-4580-9730-012643E75D6F}"/>
              </a:ext>
            </a:extLst>
          </p:cNvPr>
          <p:cNvSpPr>
            <a:spLocks noGrp="1"/>
          </p:cNvSpPr>
          <p:nvPr>
            <p:ph type="title"/>
          </p:nvPr>
        </p:nvSpPr>
        <p:spPr/>
        <p:txBody>
          <a:bodyPr>
            <a:normAutofit/>
          </a:bodyPr>
          <a:lstStyle/>
          <a:p>
            <a:r>
              <a:rPr lang="en-US" altLang="en-US" sz="4000" dirty="0"/>
              <a:t>Quarterbacking the Interprofessional Team: Optimizing Collaboration and Communication To Enhance Patient Outcomes</a:t>
            </a:r>
          </a:p>
        </p:txBody>
      </p:sp>
      <p:sp>
        <p:nvSpPr>
          <p:cNvPr id="17410" name="Content Placeholder 4">
            <a:extLst>
              <a:ext uri="{FF2B5EF4-FFF2-40B4-BE49-F238E27FC236}">
                <a16:creationId xmlns:a16="http://schemas.microsoft.com/office/drawing/2014/main" id="{1151777F-1C44-0CB3-3483-25CDBF84BAD4}"/>
              </a:ext>
            </a:extLst>
          </p:cNvPr>
          <p:cNvSpPr>
            <a:spLocks noGrp="1"/>
          </p:cNvSpPr>
          <p:nvPr>
            <p:ph type="body" idx="1"/>
          </p:nvPr>
        </p:nvSpPr>
        <p:spPr/>
        <p:txBody>
          <a:bodyPr/>
          <a:lstStyle/>
          <a:p>
            <a:r>
              <a:rPr lang="en-US" altLang="en-US" dirty="0"/>
              <a:t>Alan K. Percy, MD</a:t>
            </a:r>
            <a:br>
              <a:rPr lang="en-US" altLang="en-US" dirty="0"/>
            </a:br>
            <a:r>
              <a:rPr lang="en-US" altLang="en-US" dirty="0"/>
              <a:t>Professor of Pediatrics (Neurology) Emeritus</a:t>
            </a:r>
            <a:br>
              <a:rPr lang="en-US" altLang="en-US" dirty="0"/>
            </a:br>
            <a:r>
              <a:rPr lang="en-US" altLang="en-US" dirty="0"/>
              <a:t>Sarah Katherine </a:t>
            </a:r>
            <a:r>
              <a:rPr lang="en-US" altLang="en-US" dirty="0" err="1"/>
              <a:t>Bateh</a:t>
            </a:r>
            <a:r>
              <a:rPr lang="en-US" altLang="en-US" dirty="0"/>
              <a:t> Endowed Professor </a:t>
            </a:r>
            <a:br>
              <a:rPr lang="en-US" altLang="en-US" dirty="0"/>
            </a:br>
            <a:r>
              <a:rPr lang="en-US" altLang="en-US" dirty="0"/>
              <a:t>University of Alabama at Birmingham</a:t>
            </a:r>
            <a:br>
              <a:rPr lang="en-US" altLang="en-US" dirty="0"/>
            </a:br>
            <a:r>
              <a:rPr lang="en-US" altLang="en-US" dirty="0"/>
              <a:t>Birmingham, AL </a:t>
            </a:r>
          </a:p>
        </p:txBody>
      </p:sp>
    </p:spTree>
    <p:extLst>
      <p:ext uri="{BB962C8B-B14F-4D97-AF65-F5344CB8AC3E}">
        <p14:creationId xmlns:p14="http://schemas.microsoft.com/office/powerpoint/2010/main" val="21882729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8A5B30D-6EBE-AAA4-358F-AC940433A275}"/>
              </a:ext>
            </a:extLst>
          </p:cNvPr>
          <p:cNvSpPr>
            <a:spLocks noGrp="1"/>
          </p:cNvSpPr>
          <p:nvPr>
            <p:ph type="title"/>
          </p:nvPr>
        </p:nvSpPr>
        <p:spPr/>
        <p:txBody>
          <a:bodyPr/>
          <a:lstStyle/>
          <a:p>
            <a:r>
              <a:rPr lang="en-US" dirty="0"/>
              <a:t>Disclaimer</a:t>
            </a:r>
          </a:p>
        </p:txBody>
      </p:sp>
      <p:sp>
        <p:nvSpPr>
          <p:cNvPr id="10" name="Content Placeholder 4">
            <a:extLst>
              <a:ext uri="{FF2B5EF4-FFF2-40B4-BE49-F238E27FC236}">
                <a16:creationId xmlns:a16="http://schemas.microsoft.com/office/drawing/2014/main" id="{ED686F8A-DE79-29E4-3A92-6740BE7B4ED7}"/>
              </a:ext>
            </a:extLst>
          </p:cNvPr>
          <p:cNvSpPr txBox="1">
            <a:spLocks/>
          </p:cNvSpPr>
          <p:nvPr/>
        </p:nvSpPr>
        <p:spPr>
          <a:xfrm>
            <a:off x="838200" y="1825625"/>
            <a:ext cx="10515600" cy="284658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600" b="0" i="0" u="none" strike="noStrike" kern="1200" cap="none" spc="0" normalizeH="0" baseline="0" noProof="0" dirty="0">
                <a:ln>
                  <a:noFill/>
                </a:ln>
                <a:solidFill>
                  <a:srgbClr val="3F3F3F"/>
                </a:solidFill>
                <a:effectLst/>
                <a:uLnTx/>
                <a:uFillTx/>
                <a:latin typeface="Arial" panose="020B0604020202020204"/>
                <a:ea typeface="+mn-ea"/>
                <a:cs typeface="+mn-cs"/>
              </a:rPr>
              <a:t>The views and opinions expressed in this educational activity are those of the faculty and do not necessarily represent the views of </a:t>
            </a:r>
            <a:r>
              <a:rPr kumimoji="0" lang="en-US" sz="1600" b="0" i="0" u="none" strike="noStrike" kern="1200" cap="none" spc="0" normalizeH="0" baseline="0" noProof="0" dirty="0" err="1">
                <a:ln>
                  <a:noFill/>
                </a:ln>
                <a:solidFill>
                  <a:srgbClr val="3F3F3F"/>
                </a:solidFill>
                <a:effectLst/>
                <a:uLnTx/>
                <a:uFillTx/>
                <a:latin typeface="Arial" panose="020B0604020202020204"/>
                <a:ea typeface="+mn-ea"/>
                <a:cs typeface="+mn-cs"/>
              </a:rPr>
              <a:t>TotalCME</a:t>
            </a:r>
            <a:r>
              <a:rPr kumimoji="0" lang="en-US" sz="1600" b="0" i="0" u="none" strike="noStrike" kern="1200" cap="none" spc="0" normalizeH="0" baseline="0" noProof="0" dirty="0">
                <a:ln>
                  <a:noFill/>
                </a:ln>
                <a:solidFill>
                  <a:srgbClr val="3F3F3F"/>
                </a:solidFill>
                <a:effectLst/>
                <a:uLnTx/>
                <a:uFillTx/>
                <a:latin typeface="Arial" panose="020B0604020202020204"/>
                <a:ea typeface="+mn-ea"/>
                <a:cs typeface="+mn-cs"/>
              </a:rPr>
              <a:t>, Inc., the CME providers, or the companies providing educational grants. This presentation is not intended to define an exclusive course of patient management; the participant should use their clinical judgment, knowledge, experience, and diagnostic skills in applying or adopting for professional use any of the information provided herein. Any procedures, medications, or other courses of diagnosis or treatment discussed or suggested in this activity should not be used by clinicians without evaluation of their patient's conditions and possible contraindications or dangers in use, review of any applicable manufacturer’s product information, and comparison with recommendations of other authorities. Links to other sites may be provided as additional sources of information. </a:t>
            </a:r>
          </a:p>
        </p:txBody>
      </p:sp>
    </p:spTree>
    <p:extLst>
      <p:ext uri="{BB962C8B-B14F-4D97-AF65-F5344CB8AC3E}">
        <p14:creationId xmlns:p14="http://schemas.microsoft.com/office/powerpoint/2010/main" val="33065145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12183204-970A-B111-5DCA-6C0B2E08FD03}"/>
              </a:ext>
            </a:extLst>
          </p:cNvPr>
          <p:cNvSpPr txBox="1"/>
          <p:nvPr/>
        </p:nvSpPr>
        <p:spPr>
          <a:xfrm>
            <a:off x="1557505" y="5707282"/>
            <a:ext cx="2612964"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This content or portions thereof may not be published, posted online or used in presentations without permission.</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9" name="TextBox 8">
            <a:extLst>
              <a:ext uri="{FF2B5EF4-FFF2-40B4-BE49-F238E27FC236}">
                <a16:creationId xmlns:a16="http://schemas.microsoft.com/office/drawing/2014/main" id="{0EE13496-F6DC-B1E6-63D7-6A65639436E6}"/>
              </a:ext>
            </a:extLst>
          </p:cNvPr>
          <p:cNvSpPr txBox="1"/>
          <p:nvPr/>
        </p:nvSpPr>
        <p:spPr>
          <a:xfrm>
            <a:off x="594592" y="359469"/>
            <a:ext cx="10997719" cy="692468"/>
          </a:xfrm>
          <a:prstGeom prst="roundRect">
            <a:avLst>
              <a:gd name="adj" fmla="val 50000"/>
            </a:avLst>
          </a:prstGeom>
          <a:solidFill>
            <a:srgbClr val="0098EA"/>
          </a:solidFill>
        </p:spPr>
        <p:txBody>
          <a:bodyPr wrap="square" tIns="0" bIns="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prstClr val="white"/>
                </a:solidFill>
                <a:effectLst/>
                <a:uLnTx/>
                <a:uFillTx/>
                <a:latin typeface="Trebuchet MS" panose="020B0703020202090204" pitchFamily="34" charset="0"/>
                <a:ea typeface="+mn-ea"/>
                <a:cs typeface="Calibri" panose="020F0502020204030204" pitchFamily="34" charset="0"/>
              </a:rPr>
              <a:t>Resource Information</a:t>
            </a:r>
          </a:p>
        </p:txBody>
      </p:sp>
      <p:sp>
        <p:nvSpPr>
          <p:cNvPr id="4" name="TextBox 3">
            <a:extLst>
              <a:ext uri="{FF2B5EF4-FFF2-40B4-BE49-F238E27FC236}">
                <a16:creationId xmlns:a16="http://schemas.microsoft.com/office/drawing/2014/main" id="{821270A0-01CF-6D78-64D3-D2393CA1DB1B}"/>
              </a:ext>
            </a:extLst>
          </p:cNvPr>
          <p:cNvSpPr txBox="1"/>
          <p:nvPr/>
        </p:nvSpPr>
        <p:spPr>
          <a:xfrm>
            <a:off x="594592" y="1162619"/>
            <a:ext cx="10997719" cy="404726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0098EA"/>
                </a:solidFill>
                <a:effectLst/>
                <a:uLnTx/>
                <a:uFillTx/>
                <a:latin typeface="Century Gothic" panose="020B0502020202020204" pitchFamily="34" charset="0"/>
                <a:ea typeface="+mn-ea"/>
                <a:cs typeface="+mn-cs"/>
              </a:rPr>
              <a:t>About This Resource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These slides are one component of a continuing education program available online at </a:t>
            </a:r>
            <a:r>
              <a:rPr kumimoji="0" lang="en-US" sz="1500" b="0" i="0" u="none" strike="noStrike" kern="1200" cap="none" spc="0" normalizeH="0" baseline="0" noProof="0" dirty="0" err="1">
                <a:ln>
                  <a:noFill/>
                </a:ln>
                <a:solidFill>
                  <a:srgbClr val="747474"/>
                </a:solidFill>
                <a:effectLst/>
                <a:uLnTx/>
                <a:uFillTx/>
                <a:latin typeface="Arial" panose="020B0604020202020204" pitchFamily="34" charset="0"/>
                <a:ea typeface="+mn-ea"/>
                <a:cs typeface="Arial" panose="020B0604020202020204" pitchFamily="34" charset="0"/>
              </a:rPr>
              <a:t>MedEd</a:t>
            </a: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 On The Go titled </a:t>
            </a:r>
            <a:r>
              <a:rPr kumimoji="0" lang="en-US" sz="1500" b="0" i="0" u="sng" strike="noStrike" kern="1200" cap="none" spc="0" normalizeH="0" baseline="0" noProof="0" dirty="0">
                <a:ln>
                  <a:noFill/>
                </a:ln>
                <a:solidFill>
                  <a:srgbClr val="0078D7"/>
                </a:solidFill>
                <a:effectLst/>
                <a:uLnTx/>
                <a:uFillTx/>
                <a:latin typeface="Arial" panose="020B0604020202020204" pitchFamily="34" charset="0"/>
                <a:ea typeface="+mn-ea"/>
                <a:cs typeface="Arial" panose="020B0604020202020204" pitchFamily="34" charset="0"/>
                <a:hlinkClick r:id="rId3"/>
              </a:rPr>
              <a:t>New Hope for Rett Syndrome: Novel Treatment Approaches</a:t>
            </a:r>
            <a:endParaRPr kumimoji="0" lang="en-US" sz="1500" b="0" i="0" u="sng" strike="noStrike" kern="1200" cap="none" spc="0" normalizeH="0" baseline="0" noProof="0" dirty="0">
              <a:ln>
                <a:noFill/>
              </a:ln>
              <a:solidFill>
                <a:srgbClr val="0078D7"/>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500" b="1"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1"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Program Learning Objectives:</a:t>
            </a: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Learn to clearly communicate information that is pertinent to the successful management of RS through each stage of the disease. enhanced patient outcomes and improvements in quality of life.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I</a:t>
            </a:r>
            <a:r>
              <a:rPr kumimoji="0" lang="en-US" sz="1500" b="0" i="0" u="none" strike="noStrike" kern="1200" cap="none" spc="0" normalizeH="0" baseline="0" noProof="0" dirty="0" err="1">
                <a:ln>
                  <a:noFill/>
                </a:ln>
                <a:solidFill>
                  <a:srgbClr val="747474"/>
                </a:solidFill>
                <a:effectLst/>
                <a:uLnTx/>
                <a:uFillTx/>
                <a:latin typeface="Arial" panose="020B0604020202020204" pitchFamily="34" charset="0"/>
                <a:ea typeface="+mn-ea"/>
                <a:cs typeface="Arial" panose="020B0604020202020204" pitchFamily="34" charset="0"/>
              </a:rPr>
              <a:t>ncrease</a:t>
            </a: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 the ability to recognize the subtle signs and symptoms of RS earlier.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Differentiate the pharmacodynamics and latest efficacy and safety clinical trial data associated with FDA-approved treatment for RTT.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Educate clinicians concerning the role of interprofessional team members in optimizing collaboration and communication to ensure patients with RS receive high-quality care that leads to enhanced patient outcomes and improvements in quality of life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1" i="0" u="none" strike="noStrike" kern="1200" cap="none" spc="0" normalizeH="0" baseline="0" noProof="0" dirty="0" err="1">
                <a:ln>
                  <a:noFill/>
                </a:ln>
                <a:solidFill>
                  <a:srgbClr val="0098EA"/>
                </a:solidFill>
                <a:effectLst/>
                <a:uLnTx/>
                <a:uFillTx/>
                <a:latin typeface="Century Gothic" panose="020B0502020202020204" pitchFamily="34" charset="0"/>
                <a:ea typeface="+mn-ea"/>
                <a:cs typeface="Arial" panose="020B0604020202020204" pitchFamily="34" charset="0"/>
              </a:rPr>
              <a:t>MedEd</a:t>
            </a:r>
            <a:r>
              <a:rPr kumimoji="0" lang="en-US" sz="1500" b="1" i="0" u="none" strike="noStrike" kern="1200" cap="none" spc="0" normalizeH="0" baseline="0" noProof="0" dirty="0">
                <a:ln>
                  <a:noFill/>
                </a:ln>
                <a:solidFill>
                  <a:srgbClr val="0098EA"/>
                </a:solidFill>
                <a:effectLst/>
                <a:uLnTx/>
                <a:uFillTx/>
                <a:latin typeface="Century Gothic" panose="020B0502020202020204" pitchFamily="34" charset="0"/>
                <a:ea typeface="+mn-ea"/>
                <a:cs typeface="Arial" panose="020B0604020202020204" pitchFamily="34" charset="0"/>
              </a:rPr>
              <a:t> On The Go</a:t>
            </a:r>
            <a:r>
              <a:rPr kumimoji="0" lang="en-US" sz="1500" b="1" i="0" u="none" strike="noStrike" kern="1200" cap="none" spc="0" normalizeH="0" baseline="30000" noProof="0" dirty="0">
                <a:ln>
                  <a:noFill/>
                </a:ln>
                <a:solidFill>
                  <a:srgbClr val="0098EA"/>
                </a:solidFill>
                <a:effectLst/>
                <a:uLnTx/>
                <a:uFillTx/>
                <a:latin typeface="Century Gothic" panose="020B0502020202020204" pitchFamily="34" charset="0"/>
                <a:ea typeface="+mn-ea"/>
                <a:cs typeface="Arial" panose="020B0604020202020204"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hlinkClick r:id="rId4"/>
              </a:rPr>
              <a:t>www.mededonthego.com</a:t>
            </a: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rgbClr val="747474"/>
              </a:solidFill>
              <a:effectLst/>
              <a:uLnTx/>
              <a:uFillTx/>
              <a:latin typeface="Calibri" panose="020F0502020204030204"/>
              <a:ea typeface="+mn-ea"/>
              <a:cs typeface="+mn-cs"/>
            </a:endParaRPr>
          </a:p>
        </p:txBody>
      </p:sp>
      <p:cxnSp>
        <p:nvCxnSpPr>
          <p:cNvPr id="25" name="Straight Connector 24">
            <a:extLst>
              <a:ext uri="{FF2B5EF4-FFF2-40B4-BE49-F238E27FC236}">
                <a16:creationId xmlns:a16="http://schemas.microsoft.com/office/drawing/2014/main" id="{6D57FF65-33DE-661D-FDBA-12500FF6E05A}"/>
              </a:ext>
            </a:extLst>
          </p:cNvPr>
          <p:cNvCxnSpPr>
            <a:cxnSpLocks/>
          </p:cNvCxnSpPr>
          <p:nvPr/>
        </p:nvCxnSpPr>
        <p:spPr>
          <a:xfrm>
            <a:off x="600876" y="5388512"/>
            <a:ext cx="10996532" cy="0"/>
          </a:xfrm>
          <a:prstGeom prst="line">
            <a:avLst/>
          </a:prstGeom>
          <a:ln>
            <a:solidFill>
              <a:srgbClr val="0098EA"/>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92187CAD-40DF-359C-4264-683025719B57}"/>
              </a:ext>
            </a:extLst>
          </p:cNvPr>
          <p:cNvSpPr txBox="1"/>
          <p:nvPr/>
        </p:nvSpPr>
        <p:spPr>
          <a:xfrm>
            <a:off x="9217940" y="5707282"/>
            <a:ext cx="2165677"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747474"/>
                </a:solidFill>
                <a:effectLst/>
                <a:uLnTx/>
                <a:uFillTx/>
                <a:latin typeface="Arial" panose="020B0604020202020204" pitchFamily="34" charset="0"/>
                <a:ea typeface="Times New Roman" panose="02020603050405020304" pitchFamily="18" charset="0"/>
                <a:cs typeface="Arial" panose="020B0604020202020204" pitchFamily="34" charset="0"/>
              </a:rPr>
              <a:t>To contact us regarding inaccuracies, omissions or permissions please email us at </a:t>
            </a:r>
            <a:r>
              <a:rPr kumimoji="0" lang="en-US" sz="1200" b="0" i="0" u="sng" strike="noStrike" kern="1200" cap="none" spc="0" normalizeH="0" baseline="0" noProof="0" dirty="0">
                <a:ln>
                  <a:noFill/>
                </a:ln>
                <a:solidFill>
                  <a:srgbClr val="3898F9"/>
                </a:solidFill>
                <a:effectLst/>
                <a:uLnTx/>
                <a:uFillTx/>
                <a:latin typeface="Arial" panose="020B0604020202020204" pitchFamily="34" charset="0"/>
                <a:ea typeface="Times New Roman" panose="02020603050405020304" pitchFamily="18" charset="0"/>
                <a:cs typeface="Arial" panose="020B0604020202020204" pitchFamily="34" charset="0"/>
                <a:hlinkClick r:id="rId5"/>
              </a:rPr>
              <a:t>support@MedEdOTG.com</a:t>
            </a: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 </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8" name="Graphic 7" descr="Chat bubble outline">
            <a:extLst>
              <a:ext uri="{FF2B5EF4-FFF2-40B4-BE49-F238E27FC236}">
                <a16:creationId xmlns:a16="http://schemas.microsoft.com/office/drawing/2014/main" id="{06F4C142-8867-0F42-B3B7-D4F09FB224B9}"/>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flipH="1">
            <a:off x="8375917" y="5590710"/>
            <a:ext cx="787862" cy="787862"/>
          </a:xfrm>
          <a:prstGeom prst="rect">
            <a:avLst/>
          </a:prstGeom>
        </p:spPr>
      </p:pic>
      <p:pic>
        <p:nvPicPr>
          <p:cNvPr id="20" name="Graphic 19">
            <a:extLst>
              <a:ext uri="{FF2B5EF4-FFF2-40B4-BE49-F238E27FC236}">
                <a16:creationId xmlns:a16="http://schemas.microsoft.com/office/drawing/2014/main" id="{9D6FF3C3-E8EB-6F75-281D-7EC60CF26BB5}"/>
              </a:ext>
            </a:extLst>
          </p:cNvPr>
          <p:cNvPicPr>
            <a:picLocks noChangeAspect="1"/>
          </p:cNvPicPr>
          <p:nvPr/>
        </p:nvPicPr>
        <p:blipFill rotWithShape="1">
          <a:blip r:embed="rId8" cstate="screen">
            <a:extLst>
              <a:ext uri="{28A0092B-C50C-407E-A947-70E740481C1C}">
                <a14:useLocalDpi xmlns:a14="http://schemas.microsoft.com/office/drawing/2010/main"/>
              </a:ext>
              <a:ext uri="{96DAC541-7B7A-43D3-8B79-37D633B846F1}">
                <asvg:svgBlip xmlns:asvg="http://schemas.microsoft.com/office/drawing/2016/SVG/main" r:embed="rId9"/>
              </a:ext>
            </a:extLst>
          </a:blip>
          <a:srcRect b="17964"/>
          <a:stretch/>
        </p:blipFill>
        <p:spPr>
          <a:xfrm>
            <a:off x="618797" y="5731536"/>
            <a:ext cx="787862" cy="646331"/>
          </a:xfrm>
          <a:prstGeom prst="rect">
            <a:avLst/>
          </a:prstGeom>
        </p:spPr>
      </p:pic>
      <p:sp>
        <p:nvSpPr>
          <p:cNvPr id="2" name="TextBox 1">
            <a:extLst>
              <a:ext uri="{FF2B5EF4-FFF2-40B4-BE49-F238E27FC236}">
                <a16:creationId xmlns:a16="http://schemas.microsoft.com/office/drawing/2014/main" id="{6CFC2CE5-F394-6990-63F0-E857AC5C3519}"/>
              </a:ext>
            </a:extLst>
          </p:cNvPr>
          <p:cNvSpPr txBox="1"/>
          <p:nvPr/>
        </p:nvSpPr>
        <p:spPr>
          <a:xfrm>
            <a:off x="5366615" y="5707282"/>
            <a:ext cx="2469444"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This content can be saved for personal use (non-commercial use only) with credit given to the resource authors.</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6" name="Graphic 5" descr="Download from cloud outline">
            <a:extLst>
              <a:ext uri="{FF2B5EF4-FFF2-40B4-BE49-F238E27FC236}">
                <a16:creationId xmlns:a16="http://schemas.microsoft.com/office/drawing/2014/main" id="{2D69C189-75F0-6840-CF40-7D57A5931DA0}"/>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4479126" y="5625435"/>
            <a:ext cx="787862" cy="787862"/>
          </a:xfrm>
          <a:prstGeom prst="rect">
            <a:avLst/>
          </a:prstGeom>
        </p:spPr>
      </p:pic>
    </p:spTree>
    <p:extLst>
      <p:ext uri="{BB962C8B-B14F-4D97-AF65-F5344CB8AC3E}">
        <p14:creationId xmlns:p14="http://schemas.microsoft.com/office/powerpoint/2010/main" val="26007701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Title 3">
            <a:extLst>
              <a:ext uri="{FF2B5EF4-FFF2-40B4-BE49-F238E27FC236}">
                <a16:creationId xmlns:a16="http://schemas.microsoft.com/office/drawing/2014/main" id="{59E96C91-BEF9-C1B8-25A7-CA414DC9DA8B}"/>
              </a:ext>
            </a:extLst>
          </p:cNvPr>
          <p:cNvSpPr>
            <a:spLocks noGrp="1"/>
          </p:cNvSpPr>
          <p:nvPr>
            <p:ph type="title"/>
          </p:nvPr>
        </p:nvSpPr>
        <p:spPr/>
        <p:txBody>
          <a:bodyPr/>
          <a:lstStyle/>
          <a:p>
            <a:r>
              <a:rPr lang="en-US" altLang="en-US" dirty="0"/>
              <a:t>Rett Syndrome Co-morbidities</a:t>
            </a:r>
          </a:p>
        </p:txBody>
      </p:sp>
      <p:sp>
        <p:nvSpPr>
          <p:cNvPr id="18434" name="Content Placeholder 4">
            <a:extLst>
              <a:ext uri="{FF2B5EF4-FFF2-40B4-BE49-F238E27FC236}">
                <a16:creationId xmlns:a16="http://schemas.microsoft.com/office/drawing/2014/main" id="{005C8CE0-9937-A2E3-B800-B71F4F3D3A0C}"/>
              </a:ext>
            </a:extLst>
          </p:cNvPr>
          <p:cNvSpPr>
            <a:spLocks noGrp="1"/>
          </p:cNvSpPr>
          <p:nvPr>
            <p:ph sz="half" idx="1"/>
          </p:nvPr>
        </p:nvSpPr>
        <p:spPr/>
        <p:txBody>
          <a:bodyPr/>
          <a:lstStyle/>
          <a:p>
            <a:pPr>
              <a:spcAft>
                <a:spcPts val="600"/>
              </a:spcAft>
            </a:pPr>
            <a:r>
              <a:rPr lang="en-US" altLang="en-US" dirty="0"/>
              <a:t>Cognitive impairment: 100% </a:t>
            </a:r>
          </a:p>
          <a:p>
            <a:pPr>
              <a:spcAft>
                <a:spcPts val="600"/>
              </a:spcAft>
            </a:pPr>
            <a:r>
              <a:rPr lang="en-US" altLang="en-US" dirty="0"/>
              <a:t>Growth failure: 90%</a:t>
            </a:r>
          </a:p>
          <a:p>
            <a:pPr>
              <a:spcAft>
                <a:spcPts val="600"/>
              </a:spcAft>
            </a:pPr>
            <a:r>
              <a:rPr lang="en-US" altLang="en-US" dirty="0"/>
              <a:t>Epilepsy: ~90%</a:t>
            </a:r>
          </a:p>
          <a:p>
            <a:pPr>
              <a:spcAft>
                <a:spcPts val="600"/>
              </a:spcAft>
            </a:pPr>
            <a:r>
              <a:rPr lang="en-US" altLang="en-US" dirty="0"/>
              <a:t>Self-abuse: ~20% </a:t>
            </a:r>
          </a:p>
          <a:p>
            <a:pPr>
              <a:spcAft>
                <a:spcPts val="600"/>
              </a:spcAft>
            </a:pPr>
            <a:r>
              <a:rPr lang="en-US" altLang="en-US" dirty="0"/>
              <a:t>Breathing abnormalities: 95% </a:t>
            </a:r>
          </a:p>
          <a:p>
            <a:pPr>
              <a:spcAft>
                <a:spcPts val="600"/>
              </a:spcAft>
            </a:pPr>
            <a:r>
              <a:rPr lang="en-US" altLang="en-US" dirty="0"/>
              <a:t>Scoliosis: 80-85%</a:t>
            </a:r>
          </a:p>
          <a:p>
            <a:pPr>
              <a:spcAft>
                <a:spcPts val="600"/>
              </a:spcAft>
            </a:pPr>
            <a:r>
              <a:rPr lang="en-US" altLang="en-US" dirty="0"/>
              <a:t>Gastrointestinal Issues: 80%</a:t>
            </a:r>
          </a:p>
          <a:p>
            <a:pPr>
              <a:spcAft>
                <a:spcPts val="600"/>
              </a:spcAft>
            </a:pPr>
            <a:endParaRPr lang="en-US" altLang="en-US" dirty="0"/>
          </a:p>
          <a:p>
            <a:pPr>
              <a:spcAft>
                <a:spcPts val="600"/>
              </a:spcAft>
            </a:pPr>
            <a:endParaRPr lang="en-US" altLang="en-US" dirty="0"/>
          </a:p>
          <a:p>
            <a:pPr>
              <a:spcAft>
                <a:spcPts val="600"/>
              </a:spcAft>
            </a:pPr>
            <a:endParaRPr lang="en-US" altLang="en-US" dirty="0"/>
          </a:p>
          <a:p>
            <a:pPr>
              <a:spcAft>
                <a:spcPts val="600"/>
              </a:spcAft>
            </a:pPr>
            <a:endParaRPr lang="en-US" altLang="en-US" dirty="0"/>
          </a:p>
          <a:p>
            <a:pPr>
              <a:spcAft>
                <a:spcPts val="600"/>
              </a:spcAft>
            </a:pPr>
            <a:endParaRPr lang="en-US" altLang="en-US" dirty="0"/>
          </a:p>
          <a:p>
            <a:pPr>
              <a:spcAft>
                <a:spcPts val="600"/>
              </a:spcAft>
            </a:pPr>
            <a:endParaRPr lang="en-US" altLang="en-US" dirty="0"/>
          </a:p>
          <a:p>
            <a:pPr>
              <a:spcAft>
                <a:spcPts val="600"/>
              </a:spcAft>
            </a:pPr>
            <a:endParaRPr lang="en-US" altLang="en-US" dirty="0"/>
          </a:p>
        </p:txBody>
      </p:sp>
      <p:sp>
        <p:nvSpPr>
          <p:cNvPr id="3" name="Content Placeholder 2">
            <a:extLst>
              <a:ext uri="{FF2B5EF4-FFF2-40B4-BE49-F238E27FC236}">
                <a16:creationId xmlns:a16="http://schemas.microsoft.com/office/drawing/2014/main" id="{28538B5B-369C-0D04-A649-792B25A2530C}"/>
              </a:ext>
            </a:extLst>
          </p:cNvPr>
          <p:cNvSpPr>
            <a:spLocks noGrp="1"/>
          </p:cNvSpPr>
          <p:nvPr>
            <p:ph sz="half" idx="2"/>
          </p:nvPr>
        </p:nvSpPr>
        <p:spPr/>
        <p:txBody>
          <a:bodyPr/>
          <a:lstStyle/>
          <a:p>
            <a:pPr>
              <a:spcAft>
                <a:spcPts val="600"/>
              </a:spcAft>
            </a:pPr>
            <a:r>
              <a:rPr lang="en-US" altLang="en-US" dirty="0"/>
              <a:t>Ambulation: ~50%</a:t>
            </a:r>
          </a:p>
          <a:p>
            <a:pPr>
              <a:spcAft>
                <a:spcPts val="600"/>
              </a:spcAft>
            </a:pPr>
            <a:r>
              <a:rPr lang="en-US" altLang="en-US" dirty="0"/>
              <a:t>Sleep: 80-90%</a:t>
            </a:r>
          </a:p>
          <a:p>
            <a:pPr>
              <a:spcAft>
                <a:spcPts val="600"/>
              </a:spcAft>
            </a:pPr>
            <a:r>
              <a:rPr lang="en-US" altLang="en-US" dirty="0"/>
              <a:t>Bruxism (teeth grinding)</a:t>
            </a:r>
          </a:p>
          <a:p>
            <a:pPr>
              <a:spcAft>
                <a:spcPts val="600"/>
              </a:spcAft>
            </a:pPr>
            <a:r>
              <a:rPr lang="en-US" altLang="en-US" dirty="0"/>
              <a:t>Cold hands and feet: 50-70%</a:t>
            </a:r>
          </a:p>
          <a:p>
            <a:pPr>
              <a:spcAft>
                <a:spcPts val="600"/>
              </a:spcAft>
            </a:pPr>
            <a:r>
              <a:rPr lang="en-US" altLang="en-US" dirty="0"/>
              <a:t>Dystonia: 60-80%</a:t>
            </a:r>
          </a:p>
          <a:p>
            <a:pPr>
              <a:spcAft>
                <a:spcPts val="600"/>
              </a:spcAft>
            </a:pPr>
            <a:r>
              <a:rPr lang="en-US" altLang="en-US" dirty="0"/>
              <a:t>Others: cardiac, endocrine, and bone health </a:t>
            </a:r>
          </a:p>
          <a:p>
            <a:pPr>
              <a:spcAft>
                <a:spcPts val="600"/>
              </a:spcAft>
            </a:pPr>
            <a:endParaRPr lang="en-US" dirty="0"/>
          </a:p>
        </p:txBody>
      </p:sp>
      <p:sp>
        <p:nvSpPr>
          <p:cNvPr id="2" name="TextBox 1">
            <a:extLst>
              <a:ext uri="{FF2B5EF4-FFF2-40B4-BE49-F238E27FC236}">
                <a16:creationId xmlns:a16="http://schemas.microsoft.com/office/drawing/2014/main" id="{EB69F3BD-F852-4D2D-628F-3EBEBA2B7C93}"/>
              </a:ext>
            </a:extLst>
          </p:cNvPr>
          <p:cNvSpPr txBox="1"/>
          <p:nvPr/>
        </p:nvSpPr>
        <p:spPr>
          <a:xfrm>
            <a:off x="385449" y="6288172"/>
            <a:ext cx="3942798" cy="276999"/>
          </a:xfrm>
          <a:prstGeom prst="rect">
            <a:avLst/>
          </a:prstGeom>
          <a:noFill/>
        </p:spPr>
        <p:txBody>
          <a:bodyPr wrap="square" rtlCol="0">
            <a:spAutoFit/>
          </a:bodyPr>
          <a:lstStyle/>
          <a:p>
            <a:r>
              <a:rPr lang="en-US" altLang="en-US" sz="1200" dirty="0">
                <a:solidFill>
                  <a:schemeClr val="bg1">
                    <a:lumMod val="65000"/>
                  </a:schemeClr>
                </a:solidFill>
                <a:latin typeface="Arial" panose="020B0604020202020204" pitchFamily="34" charset="0"/>
                <a:cs typeface="Arial" panose="020B0604020202020204" pitchFamily="34" charset="0"/>
              </a:rPr>
              <a:t>Fu C, et al. </a:t>
            </a:r>
            <a:r>
              <a:rPr lang="en-US" altLang="en-US" sz="1200" i="1" dirty="0">
                <a:solidFill>
                  <a:schemeClr val="bg1">
                    <a:lumMod val="65000"/>
                  </a:schemeClr>
                </a:solidFill>
                <a:latin typeface="Arial" panose="020B0604020202020204" pitchFamily="34" charset="0"/>
                <a:cs typeface="Arial" panose="020B0604020202020204" pitchFamily="34" charset="0"/>
              </a:rPr>
              <a:t>BMJ </a:t>
            </a:r>
            <a:r>
              <a:rPr lang="en-US" altLang="en-US" sz="1200" i="1" dirty="0" err="1">
                <a:solidFill>
                  <a:schemeClr val="bg1">
                    <a:lumMod val="65000"/>
                  </a:schemeClr>
                </a:solidFill>
                <a:latin typeface="Arial" panose="020B0604020202020204" pitchFamily="34" charset="0"/>
                <a:cs typeface="Arial" panose="020B0604020202020204" pitchFamily="34" charset="0"/>
              </a:rPr>
              <a:t>Paediatr</a:t>
            </a:r>
            <a:r>
              <a:rPr lang="en-US" altLang="en-US" sz="1200" i="1" dirty="0">
                <a:solidFill>
                  <a:schemeClr val="bg1">
                    <a:lumMod val="65000"/>
                  </a:schemeClr>
                </a:solidFill>
                <a:latin typeface="Arial" panose="020B0604020202020204" pitchFamily="34" charset="0"/>
                <a:cs typeface="Arial" panose="020B0604020202020204" pitchFamily="34" charset="0"/>
              </a:rPr>
              <a:t> Open</a:t>
            </a:r>
            <a:r>
              <a:rPr lang="en-US" altLang="en-US" sz="1200" dirty="0">
                <a:solidFill>
                  <a:schemeClr val="bg1">
                    <a:lumMod val="65000"/>
                  </a:schemeClr>
                </a:solidFill>
                <a:latin typeface="Arial" panose="020B0604020202020204" pitchFamily="34" charset="0"/>
                <a:cs typeface="Arial" panose="020B0604020202020204" pitchFamily="34" charset="0"/>
              </a:rPr>
              <a:t>. 2020;4:e000717. </a:t>
            </a:r>
          </a:p>
        </p:txBody>
      </p:sp>
    </p:spTree>
    <p:extLst>
      <p:ext uri="{BB962C8B-B14F-4D97-AF65-F5344CB8AC3E}">
        <p14:creationId xmlns:p14="http://schemas.microsoft.com/office/powerpoint/2010/main" val="8033475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Title 3">
            <a:extLst>
              <a:ext uri="{FF2B5EF4-FFF2-40B4-BE49-F238E27FC236}">
                <a16:creationId xmlns:a16="http://schemas.microsoft.com/office/drawing/2014/main" id="{CF403716-049E-05A3-E15E-643C7F8A49A5}"/>
              </a:ext>
            </a:extLst>
          </p:cNvPr>
          <p:cNvSpPr>
            <a:spLocks noGrp="1"/>
          </p:cNvSpPr>
          <p:nvPr>
            <p:ph type="title"/>
          </p:nvPr>
        </p:nvSpPr>
        <p:spPr/>
        <p:txBody>
          <a:bodyPr/>
          <a:lstStyle/>
          <a:p>
            <a:r>
              <a:rPr lang="en-US" altLang="en-US" dirty="0"/>
              <a:t>Rett Syndrome Consensus Guidelines</a:t>
            </a:r>
          </a:p>
        </p:txBody>
      </p:sp>
      <p:sp>
        <p:nvSpPr>
          <p:cNvPr id="5" name="Content Placeholder 4">
            <a:extLst>
              <a:ext uri="{FF2B5EF4-FFF2-40B4-BE49-F238E27FC236}">
                <a16:creationId xmlns:a16="http://schemas.microsoft.com/office/drawing/2014/main" id="{49E0E540-9EB0-1CD5-C0CE-CC74B603E393}"/>
              </a:ext>
            </a:extLst>
          </p:cNvPr>
          <p:cNvSpPr>
            <a:spLocks noGrp="1"/>
          </p:cNvSpPr>
          <p:nvPr>
            <p:ph sz="half" idx="1"/>
          </p:nvPr>
        </p:nvSpPr>
        <p:spPr/>
        <p:txBody>
          <a:bodyPr/>
          <a:lstStyle/>
          <a:p>
            <a:r>
              <a:rPr lang="en-US" altLang="en-US" sz="2800" dirty="0"/>
              <a:t>Primary care providers and other health professionals may have significant limitations in providing appropriate care</a:t>
            </a:r>
          </a:p>
          <a:p>
            <a:pPr lvl="1"/>
            <a:r>
              <a:rPr lang="en-US" altLang="en-US" sz="2400" dirty="0"/>
              <a:t>Consensus guidelines help address this issue</a:t>
            </a:r>
          </a:p>
          <a:p>
            <a:endParaRPr lang="en-US" altLang="en-US" sz="2800" dirty="0"/>
          </a:p>
          <a:p>
            <a:endParaRPr lang="en-US" sz="2800" dirty="0"/>
          </a:p>
        </p:txBody>
      </p:sp>
      <p:sp>
        <p:nvSpPr>
          <p:cNvPr id="11" name="Content Placeholder 10">
            <a:extLst>
              <a:ext uri="{FF2B5EF4-FFF2-40B4-BE49-F238E27FC236}">
                <a16:creationId xmlns:a16="http://schemas.microsoft.com/office/drawing/2014/main" id="{01046F7E-F3D1-1102-AA3C-A0B5F6A8174C}"/>
              </a:ext>
            </a:extLst>
          </p:cNvPr>
          <p:cNvSpPr>
            <a:spLocks noGrp="1"/>
          </p:cNvSpPr>
          <p:nvPr>
            <p:ph sz="half" idx="2"/>
          </p:nvPr>
        </p:nvSpPr>
        <p:spPr/>
        <p:txBody>
          <a:bodyPr>
            <a:normAutofit/>
          </a:bodyPr>
          <a:lstStyle/>
          <a:p>
            <a:r>
              <a:rPr lang="en-US" altLang="en-US" sz="2800" dirty="0"/>
              <a:t>Promote integration of care across a range of primary and subspecialty providers</a:t>
            </a:r>
          </a:p>
          <a:p>
            <a:r>
              <a:rPr lang="en-US" altLang="en-US" sz="2800" dirty="0"/>
              <a:t>Offer age-based guides for managing a broad range of issues</a:t>
            </a:r>
          </a:p>
          <a:p>
            <a:endParaRPr lang="en-US" sz="2800" dirty="0"/>
          </a:p>
        </p:txBody>
      </p:sp>
      <p:sp>
        <p:nvSpPr>
          <p:cNvPr id="2" name="TextBox 1">
            <a:extLst>
              <a:ext uri="{FF2B5EF4-FFF2-40B4-BE49-F238E27FC236}">
                <a16:creationId xmlns:a16="http://schemas.microsoft.com/office/drawing/2014/main" id="{CB6B6A2F-57C4-1155-D683-D4CCA573C64B}"/>
              </a:ext>
            </a:extLst>
          </p:cNvPr>
          <p:cNvSpPr txBox="1"/>
          <p:nvPr/>
        </p:nvSpPr>
        <p:spPr>
          <a:xfrm>
            <a:off x="416271" y="6288172"/>
            <a:ext cx="3942798" cy="276999"/>
          </a:xfrm>
          <a:prstGeom prst="rect">
            <a:avLst/>
          </a:prstGeom>
          <a:noFill/>
        </p:spPr>
        <p:txBody>
          <a:bodyPr wrap="square" rtlCol="0">
            <a:spAutoFit/>
          </a:bodyPr>
          <a:lstStyle/>
          <a:p>
            <a:r>
              <a:rPr lang="en-US" altLang="en-US" sz="1200" dirty="0">
                <a:solidFill>
                  <a:schemeClr val="bg1">
                    <a:lumMod val="65000"/>
                  </a:schemeClr>
                </a:solidFill>
                <a:latin typeface="Arial" panose="020B0604020202020204" pitchFamily="34" charset="0"/>
                <a:cs typeface="Arial" panose="020B0604020202020204" pitchFamily="34" charset="0"/>
              </a:rPr>
              <a:t>Fu C, et al. </a:t>
            </a:r>
            <a:r>
              <a:rPr lang="en-US" altLang="en-US" sz="1200" i="1" dirty="0">
                <a:solidFill>
                  <a:schemeClr val="bg1">
                    <a:lumMod val="65000"/>
                  </a:schemeClr>
                </a:solidFill>
                <a:latin typeface="Arial" panose="020B0604020202020204" pitchFamily="34" charset="0"/>
                <a:cs typeface="Arial" panose="020B0604020202020204" pitchFamily="34" charset="0"/>
              </a:rPr>
              <a:t>BMJ </a:t>
            </a:r>
            <a:r>
              <a:rPr lang="en-US" altLang="en-US" sz="1200" i="1" dirty="0" err="1">
                <a:solidFill>
                  <a:schemeClr val="bg1">
                    <a:lumMod val="65000"/>
                  </a:schemeClr>
                </a:solidFill>
                <a:latin typeface="Arial" panose="020B0604020202020204" pitchFamily="34" charset="0"/>
                <a:cs typeface="Arial" panose="020B0604020202020204" pitchFamily="34" charset="0"/>
              </a:rPr>
              <a:t>Paediatr</a:t>
            </a:r>
            <a:r>
              <a:rPr lang="en-US" altLang="en-US" sz="1200" i="1" dirty="0">
                <a:solidFill>
                  <a:schemeClr val="bg1">
                    <a:lumMod val="65000"/>
                  </a:schemeClr>
                </a:solidFill>
                <a:latin typeface="Arial" panose="020B0604020202020204" pitchFamily="34" charset="0"/>
                <a:cs typeface="Arial" panose="020B0604020202020204" pitchFamily="34" charset="0"/>
              </a:rPr>
              <a:t> Open</a:t>
            </a:r>
            <a:r>
              <a:rPr lang="en-US" altLang="en-US" sz="1200" dirty="0">
                <a:solidFill>
                  <a:schemeClr val="bg1">
                    <a:lumMod val="65000"/>
                  </a:schemeClr>
                </a:solidFill>
                <a:latin typeface="Arial" panose="020B0604020202020204" pitchFamily="34" charset="0"/>
                <a:cs typeface="Arial" panose="020B0604020202020204" pitchFamily="34" charset="0"/>
              </a:rPr>
              <a:t>. 2020;4:e000717. </a:t>
            </a:r>
          </a:p>
        </p:txBody>
      </p:sp>
    </p:spTree>
    <p:extLst>
      <p:ext uri="{BB962C8B-B14F-4D97-AF65-F5344CB8AC3E}">
        <p14:creationId xmlns:p14="http://schemas.microsoft.com/office/powerpoint/2010/main" val="3638074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Title 3">
            <a:extLst>
              <a:ext uri="{FF2B5EF4-FFF2-40B4-BE49-F238E27FC236}">
                <a16:creationId xmlns:a16="http://schemas.microsoft.com/office/drawing/2014/main" id="{1A935961-9F55-B768-2B1C-03206DA017D8}"/>
              </a:ext>
            </a:extLst>
          </p:cNvPr>
          <p:cNvSpPr>
            <a:spLocks noGrp="1"/>
          </p:cNvSpPr>
          <p:nvPr>
            <p:ph type="title"/>
          </p:nvPr>
        </p:nvSpPr>
        <p:spPr/>
        <p:txBody>
          <a:bodyPr/>
          <a:lstStyle/>
          <a:p>
            <a:r>
              <a:rPr lang="en-US" altLang="en-US" dirty="0"/>
              <a:t>Rett Syndrome Consensus Guidelines</a:t>
            </a:r>
          </a:p>
        </p:txBody>
      </p:sp>
      <p:sp>
        <p:nvSpPr>
          <p:cNvPr id="20482" name="Content Placeholder 4">
            <a:extLst>
              <a:ext uri="{FF2B5EF4-FFF2-40B4-BE49-F238E27FC236}">
                <a16:creationId xmlns:a16="http://schemas.microsoft.com/office/drawing/2014/main" id="{BAB0EBF6-A2E9-362C-5E97-475880CCE5B1}"/>
              </a:ext>
            </a:extLst>
          </p:cNvPr>
          <p:cNvSpPr>
            <a:spLocks noGrp="1"/>
          </p:cNvSpPr>
          <p:nvPr>
            <p:ph sz="half" idx="1"/>
          </p:nvPr>
        </p:nvSpPr>
        <p:spPr/>
        <p:txBody>
          <a:bodyPr>
            <a:normAutofit/>
          </a:bodyPr>
          <a:lstStyle/>
          <a:p>
            <a:r>
              <a:rPr lang="en-US" altLang="en-US" dirty="0"/>
              <a:t>Primary care provider as the quarterback </a:t>
            </a:r>
          </a:p>
          <a:p>
            <a:r>
              <a:rPr lang="en-US" altLang="en-US" dirty="0"/>
              <a:t>Provide annual visits, acute assessments</a:t>
            </a:r>
          </a:p>
          <a:p>
            <a:r>
              <a:rPr lang="en-US" altLang="en-US" dirty="0"/>
              <a:t>General assessments must occur annually</a:t>
            </a:r>
          </a:p>
          <a:p>
            <a:r>
              <a:rPr lang="en-US" altLang="en-US" dirty="0"/>
              <a:t>Review general health, medications, and allergies and check growth, including height, weight, and head circumference</a:t>
            </a:r>
          </a:p>
          <a:p>
            <a:endParaRPr lang="en-US" altLang="en-US" dirty="0"/>
          </a:p>
          <a:p>
            <a:endParaRPr lang="en-US" altLang="en-US" dirty="0"/>
          </a:p>
        </p:txBody>
      </p:sp>
      <p:sp>
        <p:nvSpPr>
          <p:cNvPr id="5" name="Content Placeholder 4">
            <a:extLst>
              <a:ext uri="{FF2B5EF4-FFF2-40B4-BE49-F238E27FC236}">
                <a16:creationId xmlns:a16="http://schemas.microsoft.com/office/drawing/2014/main" id="{64A6CB55-504E-39DE-939E-3027578EB3B0}"/>
              </a:ext>
            </a:extLst>
          </p:cNvPr>
          <p:cNvSpPr>
            <a:spLocks noGrp="1"/>
          </p:cNvSpPr>
          <p:nvPr>
            <p:ph sz="half" idx="2"/>
          </p:nvPr>
        </p:nvSpPr>
        <p:spPr/>
        <p:txBody>
          <a:bodyPr>
            <a:normAutofit/>
          </a:bodyPr>
          <a:lstStyle/>
          <a:p>
            <a:r>
              <a:rPr lang="en-US" altLang="en-US" dirty="0"/>
              <a:t>Evaluate Tanner stage</a:t>
            </a:r>
          </a:p>
          <a:p>
            <a:r>
              <a:rPr lang="en-US" altLang="en-US" dirty="0"/>
              <a:t>Lab tests: CBC, metabolic profile, vitamin D level</a:t>
            </a:r>
          </a:p>
          <a:p>
            <a:r>
              <a:rPr lang="en-US" altLang="en-US" dirty="0"/>
              <a:t>ECG for prolonged QTc: refer to cardiologist if abnormal </a:t>
            </a:r>
          </a:p>
          <a:p>
            <a:endParaRPr lang="en-US" dirty="0"/>
          </a:p>
        </p:txBody>
      </p:sp>
      <p:sp>
        <p:nvSpPr>
          <p:cNvPr id="2" name="TextBox 1">
            <a:extLst>
              <a:ext uri="{FF2B5EF4-FFF2-40B4-BE49-F238E27FC236}">
                <a16:creationId xmlns:a16="http://schemas.microsoft.com/office/drawing/2014/main" id="{20CD68E2-12CD-BC2E-6143-60976D913653}"/>
              </a:ext>
            </a:extLst>
          </p:cNvPr>
          <p:cNvSpPr txBox="1"/>
          <p:nvPr/>
        </p:nvSpPr>
        <p:spPr>
          <a:xfrm>
            <a:off x="354626" y="6196830"/>
            <a:ext cx="3942798" cy="461665"/>
          </a:xfrm>
          <a:prstGeom prst="rect">
            <a:avLst/>
          </a:prstGeom>
          <a:noFill/>
        </p:spPr>
        <p:txBody>
          <a:bodyPr wrap="square" rtlCol="0">
            <a:spAutoFit/>
          </a:bodyPr>
          <a:lstStyle/>
          <a:p>
            <a:r>
              <a:rPr lang="en-US" altLang="en-US" sz="1200" dirty="0">
                <a:solidFill>
                  <a:schemeClr val="bg1">
                    <a:lumMod val="65000"/>
                  </a:schemeClr>
                </a:solidFill>
                <a:latin typeface="Arial" panose="020B0604020202020204" pitchFamily="34" charset="0"/>
                <a:cs typeface="Arial" panose="020B0604020202020204" pitchFamily="34" charset="0"/>
              </a:rPr>
              <a:t>CBC, complete blood count.</a:t>
            </a:r>
          </a:p>
          <a:p>
            <a:r>
              <a:rPr lang="en-US" altLang="en-US" sz="1200" dirty="0">
                <a:solidFill>
                  <a:schemeClr val="bg1">
                    <a:lumMod val="65000"/>
                  </a:schemeClr>
                </a:solidFill>
                <a:latin typeface="Arial" panose="020B0604020202020204" pitchFamily="34" charset="0"/>
                <a:cs typeface="Arial" panose="020B0604020202020204" pitchFamily="34" charset="0"/>
              </a:rPr>
              <a:t>Fu C, et al. </a:t>
            </a:r>
            <a:r>
              <a:rPr lang="en-US" altLang="en-US" sz="1200" i="1" dirty="0">
                <a:solidFill>
                  <a:schemeClr val="bg1">
                    <a:lumMod val="65000"/>
                  </a:schemeClr>
                </a:solidFill>
                <a:latin typeface="Arial" panose="020B0604020202020204" pitchFamily="34" charset="0"/>
                <a:cs typeface="Arial" panose="020B0604020202020204" pitchFamily="34" charset="0"/>
              </a:rPr>
              <a:t>BMJ </a:t>
            </a:r>
            <a:r>
              <a:rPr lang="en-US" altLang="en-US" sz="1200" i="1" dirty="0" err="1">
                <a:solidFill>
                  <a:schemeClr val="bg1">
                    <a:lumMod val="65000"/>
                  </a:schemeClr>
                </a:solidFill>
                <a:latin typeface="Arial" panose="020B0604020202020204" pitchFamily="34" charset="0"/>
                <a:cs typeface="Arial" panose="020B0604020202020204" pitchFamily="34" charset="0"/>
              </a:rPr>
              <a:t>Paediatr</a:t>
            </a:r>
            <a:r>
              <a:rPr lang="en-US" altLang="en-US" sz="1200" i="1" dirty="0">
                <a:solidFill>
                  <a:schemeClr val="bg1">
                    <a:lumMod val="65000"/>
                  </a:schemeClr>
                </a:solidFill>
                <a:latin typeface="Arial" panose="020B0604020202020204" pitchFamily="34" charset="0"/>
                <a:cs typeface="Arial" panose="020B0604020202020204" pitchFamily="34" charset="0"/>
              </a:rPr>
              <a:t> Open</a:t>
            </a:r>
            <a:r>
              <a:rPr lang="en-US" altLang="en-US" sz="1200" dirty="0">
                <a:solidFill>
                  <a:schemeClr val="bg1">
                    <a:lumMod val="65000"/>
                  </a:schemeClr>
                </a:solidFill>
                <a:latin typeface="Arial" panose="020B0604020202020204" pitchFamily="34" charset="0"/>
                <a:cs typeface="Arial" panose="020B0604020202020204" pitchFamily="34" charset="0"/>
              </a:rPr>
              <a:t>. 2020;4:e000717. </a:t>
            </a:r>
          </a:p>
        </p:txBody>
      </p:sp>
    </p:spTree>
    <p:extLst>
      <p:ext uri="{BB962C8B-B14F-4D97-AF65-F5344CB8AC3E}">
        <p14:creationId xmlns:p14="http://schemas.microsoft.com/office/powerpoint/2010/main" val="24105126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Title 3">
            <a:extLst>
              <a:ext uri="{FF2B5EF4-FFF2-40B4-BE49-F238E27FC236}">
                <a16:creationId xmlns:a16="http://schemas.microsoft.com/office/drawing/2014/main" id="{9B0C4C5F-7E33-23AC-A71F-53050261E5F3}"/>
              </a:ext>
            </a:extLst>
          </p:cNvPr>
          <p:cNvSpPr>
            <a:spLocks noGrp="1"/>
          </p:cNvSpPr>
          <p:nvPr>
            <p:ph type="title"/>
          </p:nvPr>
        </p:nvSpPr>
        <p:spPr/>
        <p:txBody>
          <a:bodyPr/>
          <a:lstStyle/>
          <a:p>
            <a:r>
              <a:rPr lang="en-US" altLang="en-US" dirty="0"/>
              <a:t>Rett Syndrome Consensus Guidelines</a:t>
            </a:r>
          </a:p>
        </p:txBody>
      </p:sp>
      <p:sp>
        <p:nvSpPr>
          <p:cNvPr id="5" name="Content Placeholder 4">
            <a:extLst>
              <a:ext uri="{FF2B5EF4-FFF2-40B4-BE49-F238E27FC236}">
                <a16:creationId xmlns:a16="http://schemas.microsoft.com/office/drawing/2014/main" id="{5994636C-5395-5888-7CC1-B742E59775F4}"/>
              </a:ext>
            </a:extLst>
          </p:cNvPr>
          <p:cNvSpPr>
            <a:spLocks noGrp="1"/>
          </p:cNvSpPr>
          <p:nvPr>
            <p:ph sz="half" idx="1"/>
          </p:nvPr>
        </p:nvSpPr>
        <p:spPr/>
        <p:txBody>
          <a:bodyPr>
            <a:normAutofit/>
          </a:bodyPr>
          <a:lstStyle/>
          <a:p>
            <a:r>
              <a:rPr lang="en-US" altLang="en-US" sz="2800" b="1" dirty="0"/>
              <a:t>Subspecialists: </a:t>
            </a:r>
            <a:br>
              <a:rPr lang="en-US" altLang="en-US" sz="2800" dirty="0"/>
            </a:br>
            <a:r>
              <a:rPr lang="en-US" altLang="en-US" sz="2800" dirty="0"/>
              <a:t>Neurology, gastroenterology, dietetics, orthopedics, pulmonology, PT, OT, Speech Therapy, Cardiology</a:t>
            </a:r>
          </a:p>
          <a:p>
            <a:endParaRPr lang="en-US" sz="2800" dirty="0"/>
          </a:p>
          <a:p>
            <a:endParaRPr lang="en-US" sz="2800" dirty="0"/>
          </a:p>
        </p:txBody>
      </p:sp>
      <p:sp>
        <p:nvSpPr>
          <p:cNvPr id="7" name="Content Placeholder 6">
            <a:extLst>
              <a:ext uri="{FF2B5EF4-FFF2-40B4-BE49-F238E27FC236}">
                <a16:creationId xmlns:a16="http://schemas.microsoft.com/office/drawing/2014/main" id="{B99CE1CB-B973-F6BC-04CE-E71A1FD55508}"/>
              </a:ext>
            </a:extLst>
          </p:cNvPr>
          <p:cNvSpPr>
            <a:spLocks noGrp="1"/>
          </p:cNvSpPr>
          <p:nvPr>
            <p:ph sz="half" idx="2"/>
          </p:nvPr>
        </p:nvSpPr>
        <p:spPr/>
        <p:txBody>
          <a:bodyPr>
            <a:normAutofit/>
          </a:bodyPr>
          <a:lstStyle/>
          <a:p>
            <a:r>
              <a:rPr lang="en-US" altLang="en-US" sz="2800" dirty="0"/>
              <a:t>Address seizures, movement disorders, GE-reflux, constipation, feeding route, nutritional goals, scoliosis, hip issues, contractures, breathing, therapies, and QTc</a:t>
            </a:r>
          </a:p>
          <a:p>
            <a:r>
              <a:rPr lang="en-US" altLang="en-US" sz="2800" dirty="0"/>
              <a:t>Review current IEP, guardianship, and conservatorship </a:t>
            </a:r>
          </a:p>
          <a:p>
            <a:endParaRPr lang="en-US" sz="2800" dirty="0"/>
          </a:p>
        </p:txBody>
      </p:sp>
      <p:sp>
        <p:nvSpPr>
          <p:cNvPr id="2" name="TextBox 1">
            <a:extLst>
              <a:ext uri="{FF2B5EF4-FFF2-40B4-BE49-F238E27FC236}">
                <a16:creationId xmlns:a16="http://schemas.microsoft.com/office/drawing/2014/main" id="{8790E28B-EEEC-847C-FDEB-20C583BB74BA}"/>
              </a:ext>
            </a:extLst>
          </p:cNvPr>
          <p:cNvSpPr txBox="1"/>
          <p:nvPr/>
        </p:nvSpPr>
        <p:spPr>
          <a:xfrm>
            <a:off x="403367" y="6196830"/>
            <a:ext cx="7558020" cy="461665"/>
          </a:xfrm>
          <a:prstGeom prst="rect">
            <a:avLst/>
          </a:prstGeom>
          <a:noFill/>
        </p:spPr>
        <p:txBody>
          <a:bodyPr wrap="square" rtlCol="0">
            <a:spAutoFit/>
          </a:bodyPr>
          <a:lstStyle/>
          <a:p>
            <a:r>
              <a:rPr lang="en-US" altLang="en-US" sz="1200" dirty="0">
                <a:solidFill>
                  <a:schemeClr val="bg1">
                    <a:lumMod val="65000"/>
                  </a:schemeClr>
                </a:solidFill>
                <a:latin typeface="Arial" panose="020B0604020202020204" pitchFamily="34" charset="0"/>
                <a:cs typeface="Arial" panose="020B0604020202020204" pitchFamily="34" charset="0"/>
              </a:rPr>
              <a:t>GE, gastroesophageal; IEP, individualized education plan; OT, occupational therapy; PT, physical therapy. </a:t>
            </a:r>
          </a:p>
          <a:p>
            <a:r>
              <a:rPr lang="en-US" altLang="en-US" sz="1200" dirty="0">
                <a:solidFill>
                  <a:schemeClr val="bg1">
                    <a:lumMod val="65000"/>
                  </a:schemeClr>
                </a:solidFill>
                <a:latin typeface="Arial" panose="020B0604020202020204" pitchFamily="34" charset="0"/>
                <a:cs typeface="Arial" panose="020B0604020202020204" pitchFamily="34" charset="0"/>
              </a:rPr>
              <a:t>Fu C, et al. </a:t>
            </a:r>
            <a:r>
              <a:rPr lang="en-US" altLang="en-US" sz="1200" i="1" dirty="0">
                <a:solidFill>
                  <a:schemeClr val="bg1">
                    <a:lumMod val="65000"/>
                  </a:schemeClr>
                </a:solidFill>
                <a:latin typeface="Arial" panose="020B0604020202020204" pitchFamily="34" charset="0"/>
                <a:cs typeface="Arial" panose="020B0604020202020204" pitchFamily="34" charset="0"/>
              </a:rPr>
              <a:t>BMJ </a:t>
            </a:r>
            <a:r>
              <a:rPr lang="en-US" altLang="en-US" sz="1200" i="1" dirty="0" err="1">
                <a:solidFill>
                  <a:schemeClr val="bg1">
                    <a:lumMod val="65000"/>
                  </a:schemeClr>
                </a:solidFill>
                <a:latin typeface="Arial" panose="020B0604020202020204" pitchFamily="34" charset="0"/>
                <a:cs typeface="Arial" panose="020B0604020202020204" pitchFamily="34" charset="0"/>
              </a:rPr>
              <a:t>Paediatr</a:t>
            </a:r>
            <a:r>
              <a:rPr lang="en-US" altLang="en-US" sz="1200" i="1" dirty="0">
                <a:solidFill>
                  <a:schemeClr val="bg1">
                    <a:lumMod val="65000"/>
                  </a:schemeClr>
                </a:solidFill>
                <a:latin typeface="Arial" panose="020B0604020202020204" pitchFamily="34" charset="0"/>
                <a:cs typeface="Arial" panose="020B0604020202020204" pitchFamily="34" charset="0"/>
              </a:rPr>
              <a:t> Open</a:t>
            </a:r>
            <a:r>
              <a:rPr lang="en-US" altLang="en-US" sz="1200" dirty="0">
                <a:solidFill>
                  <a:schemeClr val="bg1">
                    <a:lumMod val="65000"/>
                  </a:schemeClr>
                </a:solidFill>
                <a:latin typeface="Arial" panose="020B0604020202020204" pitchFamily="34" charset="0"/>
                <a:cs typeface="Arial" panose="020B0604020202020204" pitchFamily="34" charset="0"/>
              </a:rPr>
              <a:t>. 2020;4:e000717. </a:t>
            </a:r>
            <a:endParaRPr lang="en-US" sz="1200" dirty="0">
              <a:solidFill>
                <a:schemeClr val="bg1">
                  <a:lumMod val="6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711291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Title 3">
            <a:extLst>
              <a:ext uri="{FF2B5EF4-FFF2-40B4-BE49-F238E27FC236}">
                <a16:creationId xmlns:a16="http://schemas.microsoft.com/office/drawing/2014/main" id="{BAC568B9-0C45-7808-41A0-A4D66D6D8DE5}"/>
              </a:ext>
            </a:extLst>
          </p:cNvPr>
          <p:cNvSpPr>
            <a:spLocks noGrp="1"/>
          </p:cNvSpPr>
          <p:nvPr>
            <p:ph type="title"/>
          </p:nvPr>
        </p:nvSpPr>
        <p:spPr/>
        <p:txBody>
          <a:bodyPr/>
          <a:lstStyle/>
          <a:p>
            <a:r>
              <a:rPr lang="en-US" altLang="en-US" dirty="0"/>
              <a:t>Rett Syndrome Age-based Recommendations</a:t>
            </a:r>
          </a:p>
        </p:txBody>
      </p:sp>
      <p:sp>
        <p:nvSpPr>
          <p:cNvPr id="22530" name="Content Placeholder 4">
            <a:extLst>
              <a:ext uri="{FF2B5EF4-FFF2-40B4-BE49-F238E27FC236}">
                <a16:creationId xmlns:a16="http://schemas.microsoft.com/office/drawing/2014/main" id="{6257C890-101A-965A-DAE4-33BEB85115DE}"/>
              </a:ext>
            </a:extLst>
          </p:cNvPr>
          <p:cNvSpPr>
            <a:spLocks noGrp="1"/>
          </p:cNvSpPr>
          <p:nvPr>
            <p:ph sz="half" idx="1"/>
          </p:nvPr>
        </p:nvSpPr>
        <p:spPr/>
        <p:txBody>
          <a:bodyPr>
            <a:normAutofit/>
          </a:bodyPr>
          <a:lstStyle/>
          <a:p>
            <a:pPr>
              <a:spcAft>
                <a:spcPts val="600"/>
              </a:spcAft>
            </a:pPr>
            <a:r>
              <a:rPr lang="en-US" altLang="en-US" sz="2800" b="1" dirty="0"/>
              <a:t>Early childhood: </a:t>
            </a:r>
            <a:r>
              <a:rPr lang="en-US" altLang="en-US" sz="2800" dirty="0"/>
              <a:t>attention to growth, nutrition, GI issues</a:t>
            </a:r>
          </a:p>
          <a:p>
            <a:pPr>
              <a:spcAft>
                <a:spcPts val="600"/>
              </a:spcAft>
            </a:pPr>
            <a:r>
              <a:rPr lang="en-US" altLang="en-US" sz="2800" b="1" dirty="0"/>
              <a:t>Late childhood: </a:t>
            </a:r>
            <a:r>
              <a:rPr lang="en-US" altLang="en-US" sz="2800" dirty="0"/>
              <a:t>regression ended, multisystem issues</a:t>
            </a:r>
          </a:p>
          <a:p>
            <a:pPr>
              <a:spcAft>
                <a:spcPts val="600"/>
              </a:spcAft>
            </a:pPr>
            <a:r>
              <a:rPr lang="en-US" altLang="en-US" sz="2800" b="1" dirty="0"/>
              <a:t>Adolescence: </a:t>
            </a:r>
            <a:r>
              <a:rPr lang="en-US" altLang="en-US" sz="2800" dirty="0"/>
              <a:t>puberty, scoliosis, seizures, nutrition</a:t>
            </a:r>
          </a:p>
          <a:p>
            <a:pPr>
              <a:spcAft>
                <a:spcPts val="600"/>
              </a:spcAft>
            </a:pPr>
            <a:r>
              <a:rPr lang="en-US" altLang="en-US" sz="2800" b="1" dirty="0"/>
              <a:t>Adulthood: </a:t>
            </a:r>
            <a:r>
              <a:rPr lang="en-US" altLang="en-US" sz="2800" dirty="0"/>
              <a:t>daycare, bone health, motor issues</a:t>
            </a:r>
          </a:p>
          <a:p>
            <a:pPr>
              <a:spcAft>
                <a:spcPts val="600"/>
              </a:spcAft>
            </a:pPr>
            <a:endParaRPr lang="en-US" altLang="en-US" sz="2800" dirty="0"/>
          </a:p>
          <a:p>
            <a:pPr>
              <a:spcAft>
                <a:spcPts val="600"/>
              </a:spcAft>
            </a:pPr>
            <a:endParaRPr lang="en-US" altLang="en-US" sz="2800" dirty="0"/>
          </a:p>
        </p:txBody>
      </p:sp>
      <p:sp>
        <p:nvSpPr>
          <p:cNvPr id="6" name="Content Placeholder 5">
            <a:extLst>
              <a:ext uri="{FF2B5EF4-FFF2-40B4-BE49-F238E27FC236}">
                <a16:creationId xmlns:a16="http://schemas.microsoft.com/office/drawing/2014/main" id="{F6400642-32FE-CBE7-A5E2-FA0613F481CD}"/>
              </a:ext>
            </a:extLst>
          </p:cNvPr>
          <p:cNvSpPr>
            <a:spLocks noGrp="1"/>
          </p:cNvSpPr>
          <p:nvPr>
            <p:ph sz="half" idx="2"/>
          </p:nvPr>
        </p:nvSpPr>
        <p:spPr/>
        <p:txBody>
          <a:bodyPr>
            <a:normAutofit/>
          </a:bodyPr>
          <a:lstStyle/>
          <a:p>
            <a:pPr>
              <a:spcAft>
                <a:spcPts val="600"/>
              </a:spcAft>
            </a:pPr>
            <a:r>
              <a:rPr lang="en-US" altLang="en-US" sz="2800" b="1" dirty="0"/>
              <a:t>Lifelong: </a:t>
            </a:r>
            <a:r>
              <a:rPr lang="en-US" altLang="en-US" sz="2800" dirty="0"/>
              <a:t>assess benefits of therapy programs (physical, occupational) and speech/language augmentative communication</a:t>
            </a:r>
          </a:p>
          <a:p>
            <a:pPr>
              <a:spcAft>
                <a:spcPts val="600"/>
              </a:spcAft>
            </a:pPr>
            <a:r>
              <a:rPr lang="en-US" altLang="en-US" sz="2800" dirty="0"/>
              <a:t>Over time, assess the need for group home or other home care provider </a:t>
            </a:r>
          </a:p>
          <a:p>
            <a:pPr>
              <a:spcAft>
                <a:spcPts val="600"/>
              </a:spcAft>
            </a:pPr>
            <a:endParaRPr lang="en-US" sz="2800" dirty="0"/>
          </a:p>
        </p:txBody>
      </p:sp>
      <p:sp>
        <p:nvSpPr>
          <p:cNvPr id="3" name="TextBox 2">
            <a:extLst>
              <a:ext uri="{FF2B5EF4-FFF2-40B4-BE49-F238E27FC236}">
                <a16:creationId xmlns:a16="http://schemas.microsoft.com/office/drawing/2014/main" id="{03475544-6CC3-535E-CA94-2C95F11422E8}"/>
              </a:ext>
            </a:extLst>
          </p:cNvPr>
          <p:cNvSpPr txBox="1"/>
          <p:nvPr/>
        </p:nvSpPr>
        <p:spPr>
          <a:xfrm>
            <a:off x="465761" y="6176963"/>
            <a:ext cx="7936880" cy="461665"/>
          </a:xfrm>
          <a:prstGeom prst="rect">
            <a:avLst/>
          </a:prstGeom>
          <a:noFill/>
        </p:spPr>
        <p:txBody>
          <a:bodyPr wrap="square">
            <a:spAutoFit/>
          </a:bodyPr>
          <a:lstStyle/>
          <a:p>
            <a:r>
              <a:rPr lang="en-US" altLang="en-US" sz="1200" dirty="0">
                <a:solidFill>
                  <a:schemeClr val="bg1">
                    <a:lumMod val="65000"/>
                  </a:schemeClr>
                </a:solidFill>
                <a:latin typeface="Arial" panose="020B0604020202020204" pitchFamily="34" charset="0"/>
                <a:cs typeface="Arial" panose="020B0604020202020204" pitchFamily="34" charset="0"/>
              </a:rPr>
              <a:t>GI, gastrointestinal. </a:t>
            </a:r>
          </a:p>
          <a:p>
            <a:r>
              <a:rPr lang="en-US" altLang="en-US" sz="1200" dirty="0">
                <a:solidFill>
                  <a:schemeClr val="bg1">
                    <a:lumMod val="65000"/>
                  </a:schemeClr>
                </a:solidFill>
                <a:latin typeface="Arial" panose="020B0604020202020204" pitchFamily="34" charset="0"/>
                <a:cs typeface="Arial" panose="020B0604020202020204" pitchFamily="34" charset="0"/>
              </a:rPr>
              <a:t>Fu C, et al. </a:t>
            </a:r>
            <a:r>
              <a:rPr lang="en-US" altLang="en-US" sz="1200" i="1" dirty="0">
                <a:solidFill>
                  <a:schemeClr val="bg1">
                    <a:lumMod val="65000"/>
                  </a:schemeClr>
                </a:solidFill>
                <a:latin typeface="Arial" panose="020B0604020202020204" pitchFamily="34" charset="0"/>
                <a:cs typeface="Arial" panose="020B0604020202020204" pitchFamily="34" charset="0"/>
              </a:rPr>
              <a:t>BMJ </a:t>
            </a:r>
            <a:r>
              <a:rPr lang="en-US" altLang="en-US" sz="1200" i="1" dirty="0" err="1">
                <a:solidFill>
                  <a:schemeClr val="bg1">
                    <a:lumMod val="65000"/>
                  </a:schemeClr>
                </a:solidFill>
                <a:latin typeface="Arial" panose="020B0604020202020204" pitchFamily="34" charset="0"/>
                <a:cs typeface="Arial" panose="020B0604020202020204" pitchFamily="34" charset="0"/>
              </a:rPr>
              <a:t>Paediatr</a:t>
            </a:r>
            <a:r>
              <a:rPr lang="en-US" altLang="en-US" sz="1200" i="1" dirty="0">
                <a:solidFill>
                  <a:schemeClr val="bg1">
                    <a:lumMod val="65000"/>
                  </a:schemeClr>
                </a:solidFill>
                <a:latin typeface="Arial" panose="020B0604020202020204" pitchFamily="34" charset="0"/>
                <a:cs typeface="Arial" panose="020B0604020202020204" pitchFamily="34" charset="0"/>
              </a:rPr>
              <a:t> Open</a:t>
            </a:r>
            <a:r>
              <a:rPr lang="en-US" altLang="en-US" sz="1200" dirty="0">
                <a:solidFill>
                  <a:schemeClr val="bg1">
                    <a:lumMod val="65000"/>
                  </a:schemeClr>
                </a:solidFill>
                <a:latin typeface="Arial" panose="020B0604020202020204" pitchFamily="34" charset="0"/>
                <a:cs typeface="Arial" panose="020B0604020202020204" pitchFamily="34" charset="0"/>
              </a:rPr>
              <a:t>. 2020;4:e000717. </a:t>
            </a:r>
          </a:p>
        </p:txBody>
      </p:sp>
    </p:spTree>
    <p:extLst>
      <p:ext uri="{BB962C8B-B14F-4D97-AF65-F5344CB8AC3E}">
        <p14:creationId xmlns:p14="http://schemas.microsoft.com/office/powerpoint/2010/main" val="37147617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DC52CB23-A893-F3BC-7EE2-D977C82AA838}"/>
              </a:ext>
            </a:extLst>
          </p:cNvPr>
          <p:cNvSpPr/>
          <p:nvPr/>
        </p:nvSpPr>
        <p:spPr>
          <a:xfrm>
            <a:off x="-1" y="0"/>
            <a:ext cx="12192000" cy="6858000"/>
          </a:xfrm>
          <a:prstGeom prst="rect">
            <a:avLst/>
          </a:prstGeom>
          <a:solidFill>
            <a:srgbClr val="0098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Arial" panose="020B0604020202020204"/>
              <a:ea typeface="+mn-ea"/>
              <a:cs typeface="+mn-cs"/>
            </a:endParaRPr>
          </a:p>
        </p:txBody>
      </p:sp>
      <p:pic>
        <p:nvPicPr>
          <p:cNvPr id="17" name="Graphic 16" descr="User with solid fill">
            <a:extLst>
              <a:ext uri="{FF2B5EF4-FFF2-40B4-BE49-F238E27FC236}">
                <a16:creationId xmlns:a16="http://schemas.microsoft.com/office/drawing/2014/main" id="{74847793-B893-A93A-FFCC-6C95F2C9FE22}"/>
              </a:ext>
            </a:extLst>
          </p:cNvPr>
          <p:cNvPicPr>
            <a:picLocks noChangeAspect="1"/>
          </p:cNvPicPr>
          <p:nvPr/>
        </p:nvPicPr>
        <p:blipFill rotWithShape="1">
          <a:blip r:embed="rId3" cstate="screen">
            <a:extLst>
              <a:ext uri="{28A0092B-C50C-407E-A947-70E740481C1C}">
                <a14:useLocalDpi xmlns:a14="http://schemas.microsoft.com/office/drawing/2010/main"/>
              </a:ext>
              <a:ext uri="{96DAC541-7B7A-43D3-8B79-37D633B846F1}">
                <asvg:svgBlip xmlns:asvg="http://schemas.microsoft.com/office/drawing/2016/SVG/main" r:embed="rId4"/>
              </a:ext>
            </a:extLst>
          </a:blip>
          <a:srcRect l="28418" t="35016" r="44861" b="50079"/>
          <a:stretch/>
        </p:blipFill>
        <p:spPr>
          <a:xfrm>
            <a:off x="6250613" y="0"/>
            <a:ext cx="5941387" cy="3314044"/>
          </a:xfrm>
          <a:prstGeom prst="rect">
            <a:avLst/>
          </a:prstGeom>
        </p:spPr>
      </p:pic>
      <p:sp>
        <p:nvSpPr>
          <p:cNvPr id="7" name="TextBox 6">
            <a:extLst>
              <a:ext uri="{FF2B5EF4-FFF2-40B4-BE49-F238E27FC236}">
                <a16:creationId xmlns:a16="http://schemas.microsoft.com/office/drawing/2014/main" id="{FD65D34E-012D-57F2-01D9-E33429ED2AC6}"/>
              </a:ext>
            </a:extLst>
          </p:cNvPr>
          <p:cNvSpPr txBox="1"/>
          <p:nvPr/>
        </p:nvSpPr>
        <p:spPr>
          <a:xfrm>
            <a:off x="870978" y="550718"/>
            <a:ext cx="7793520" cy="1323439"/>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Looking for more resources </a:t>
            </a:r>
            <a:br>
              <a:rPr kumimoji="0" lang="en-US" sz="4000" b="0"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br>
            <a:r>
              <a:rPr kumimoji="0" lang="en-US" sz="4000" b="0"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on this topic?</a:t>
            </a:r>
          </a:p>
        </p:txBody>
      </p:sp>
      <p:pic>
        <p:nvPicPr>
          <p:cNvPr id="18" name="Graphic 17" descr="User with solid fill">
            <a:extLst>
              <a:ext uri="{FF2B5EF4-FFF2-40B4-BE49-F238E27FC236}">
                <a16:creationId xmlns:a16="http://schemas.microsoft.com/office/drawing/2014/main" id="{5C24E54E-14AB-F843-0853-616E04BAE910}"/>
              </a:ext>
            </a:extLst>
          </p:cNvPr>
          <p:cNvPicPr>
            <a:picLocks noChangeAspect="1"/>
          </p:cNvPicPr>
          <p:nvPr/>
        </p:nvPicPr>
        <p:blipFill rotWithShape="1">
          <a:blip r:embed="rId5" cstate="screen">
            <a:extLst>
              <a:ext uri="{28A0092B-C50C-407E-A947-70E740481C1C}">
                <a14:useLocalDpi xmlns:a14="http://schemas.microsoft.com/office/drawing/2010/main"/>
              </a:ext>
              <a:ext uri="{96DAC541-7B7A-43D3-8B79-37D633B846F1}">
                <asvg:svgBlip xmlns:asvg="http://schemas.microsoft.com/office/drawing/2016/SVG/main" r:embed="rId6"/>
              </a:ext>
            </a:extLst>
          </a:blip>
          <a:srcRect l="28418" t="41261" r="53427" b="50079"/>
          <a:stretch/>
        </p:blipFill>
        <p:spPr>
          <a:xfrm flipH="1" flipV="1">
            <a:off x="-1" y="3543956"/>
            <a:ext cx="6948177" cy="3314044"/>
          </a:xfrm>
          <a:prstGeom prst="rect">
            <a:avLst/>
          </a:prstGeom>
        </p:spPr>
      </p:pic>
      <p:sp>
        <p:nvSpPr>
          <p:cNvPr id="2" name="TextBox 1">
            <a:hlinkClick r:id="rId7" tooltip="MedEd On The Go"/>
            <a:extLst>
              <a:ext uri="{FF2B5EF4-FFF2-40B4-BE49-F238E27FC236}">
                <a16:creationId xmlns:a16="http://schemas.microsoft.com/office/drawing/2014/main" id="{624C7CEC-6FAA-E8C2-47BA-84734D0A035F}"/>
              </a:ext>
            </a:extLst>
          </p:cNvPr>
          <p:cNvSpPr txBox="1"/>
          <p:nvPr/>
        </p:nvSpPr>
        <p:spPr>
          <a:xfrm>
            <a:off x="870978" y="5018509"/>
            <a:ext cx="6077198" cy="1152465"/>
          </a:xfrm>
          <a:prstGeom prst="roundRect">
            <a:avLst>
              <a:gd name="adj" fmla="val 48137"/>
            </a:avLst>
          </a:prstGeom>
          <a:solidFill>
            <a:schemeClr val="bg1"/>
          </a:solidFill>
          <a:ln>
            <a:noFill/>
          </a:ln>
          <a:effectLst/>
        </p:spPr>
        <p:txBody>
          <a:bodyPr wrap="square" tIns="182880" bIns="9144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0098EA"/>
                </a:solidFill>
                <a:effectLst/>
                <a:uLnTx/>
                <a:uFillTx/>
                <a:latin typeface="Century Gothic" panose="020B0502020202020204" pitchFamily="34" charset="0"/>
                <a:ea typeface="+mn-ea"/>
                <a:cs typeface="Calibri" panose="020F0502020204030204" pitchFamily="34" charset="0"/>
                <a:hlinkClick r:id="rId8" tooltip="Visit us now!"/>
              </a:rPr>
              <a:t>www.MedEdOTG.com</a:t>
            </a:r>
            <a:endParaRPr kumimoji="0" lang="en-US" sz="3600" b="0" i="0" u="none" strike="noStrike" kern="1200" cap="none" spc="0" normalizeH="0" baseline="0" noProof="0" dirty="0">
              <a:ln>
                <a:noFill/>
              </a:ln>
              <a:solidFill>
                <a:srgbClr val="0098EA"/>
              </a:solidFill>
              <a:effectLst/>
              <a:uLnTx/>
              <a:uFillTx/>
              <a:latin typeface="Century Gothic" panose="020B0502020202020204" pitchFamily="34" charset="0"/>
              <a:ea typeface="+mn-ea"/>
              <a:cs typeface="Calibri" panose="020F0502020204030204" pitchFamily="34" charset="0"/>
            </a:endParaRPr>
          </a:p>
        </p:txBody>
      </p:sp>
      <p:sp>
        <p:nvSpPr>
          <p:cNvPr id="3" name="TextBox 2">
            <a:extLst>
              <a:ext uri="{FF2B5EF4-FFF2-40B4-BE49-F238E27FC236}">
                <a16:creationId xmlns:a16="http://schemas.microsoft.com/office/drawing/2014/main" id="{C54A7D02-C060-E473-59D6-ABDD4DCC19A6}"/>
              </a:ext>
            </a:extLst>
          </p:cNvPr>
          <p:cNvSpPr txBox="1"/>
          <p:nvPr/>
        </p:nvSpPr>
        <p:spPr>
          <a:xfrm>
            <a:off x="870979" y="2424875"/>
            <a:ext cx="4310622" cy="2031325"/>
          </a:xfrm>
          <a:prstGeom prst="rect">
            <a:avLst/>
          </a:prstGeom>
          <a:noFill/>
        </p:spPr>
        <p:txBody>
          <a:bodyPr wrap="square">
            <a:spAutoFit/>
          </a:bodyPr>
          <a:lstStyle/>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CME/CE in minutes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Congress highlights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Late-breaking data</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Quizzes</a:t>
            </a:r>
          </a:p>
        </p:txBody>
      </p:sp>
      <p:sp>
        <p:nvSpPr>
          <p:cNvPr id="8" name="TextBox 7">
            <a:extLst>
              <a:ext uri="{FF2B5EF4-FFF2-40B4-BE49-F238E27FC236}">
                <a16:creationId xmlns:a16="http://schemas.microsoft.com/office/drawing/2014/main" id="{531AC232-9957-4A51-B937-C4AB6A46FA92}"/>
              </a:ext>
            </a:extLst>
          </p:cNvPr>
          <p:cNvSpPr txBox="1"/>
          <p:nvPr/>
        </p:nvSpPr>
        <p:spPr>
          <a:xfrm>
            <a:off x="5058796" y="2424875"/>
            <a:ext cx="5225023" cy="1508105"/>
          </a:xfrm>
          <a:prstGeom prst="rect">
            <a:avLst/>
          </a:prstGeom>
          <a:noFill/>
        </p:spPr>
        <p:txBody>
          <a:bodyPr wrap="square">
            <a:spAutoFit/>
          </a:bodyPr>
          <a:lstStyle/>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Webinars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In-person events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Slides &amp; resources</a:t>
            </a:r>
          </a:p>
        </p:txBody>
      </p:sp>
      <p:pic>
        <p:nvPicPr>
          <p:cNvPr id="10" name="Graphic 9">
            <a:extLst>
              <a:ext uri="{FF2B5EF4-FFF2-40B4-BE49-F238E27FC236}">
                <a16:creationId xmlns:a16="http://schemas.microsoft.com/office/drawing/2014/main" id="{93E4D248-876E-0145-581A-20C841F43DE5}"/>
              </a:ext>
            </a:extLst>
          </p:cNvPr>
          <p:cNvPicPr>
            <a:picLocks noChangeAspect="1"/>
          </p:cNvPicPr>
          <p:nvPr/>
        </p:nvPicPr>
        <p:blipFill>
          <a:blip r:embed="rId9" cstate="screen">
            <a:extLst>
              <a:ext uri="{28A0092B-C50C-407E-A947-70E740481C1C}">
                <a14:useLocalDpi xmlns:a14="http://schemas.microsoft.com/office/drawing/2010/main"/>
              </a:ext>
              <a:ext uri="{96DAC541-7B7A-43D3-8B79-37D633B846F1}">
                <asvg:svgBlip xmlns:asvg="http://schemas.microsoft.com/office/drawing/2016/SVG/main" r:embed="rId10"/>
              </a:ext>
            </a:extLst>
          </a:blip>
          <a:stretch>
            <a:fillRect/>
          </a:stretch>
        </p:blipFill>
        <p:spPr>
          <a:xfrm>
            <a:off x="9036699" y="446062"/>
            <a:ext cx="2494241" cy="1255751"/>
          </a:xfrm>
          <a:prstGeom prst="rect">
            <a:avLst/>
          </a:prstGeom>
        </p:spPr>
      </p:pic>
    </p:spTree>
    <p:extLst>
      <p:ext uri="{BB962C8B-B14F-4D97-AF65-F5344CB8AC3E}">
        <p14:creationId xmlns:p14="http://schemas.microsoft.com/office/powerpoint/2010/main" val="2405816164"/>
      </p:ext>
    </p:extLst>
  </p:cSld>
  <p:clrMapOvr>
    <a:masterClrMapping/>
  </p:clrMapOvr>
</p:sld>
</file>

<file path=ppt/theme/theme1.xml><?xml version="1.0" encoding="utf-8"?>
<a:theme xmlns:a="http://schemas.openxmlformats.org/drawingml/2006/main" name="Neurology2023">
  <a:themeElements>
    <a:clrScheme name="NeuroPsych23">
      <a:dk1>
        <a:srgbClr val="3F3F3F"/>
      </a:dk1>
      <a:lt1>
        <a:srgbClr val="FFFFFF"/>
      </a:lt1>
      <a:dk2>
        <a:srgbClr val="5E5E5E"/>
      </a:dk2>
      <a:lt2>
        <a:srgbClr val="FFFFFF"/>
      </a:lt2>
      <a:accent1>
        <a:srgbClr val="2B407E"/>
      </a:accent1>
      <a:accent2>
        <a:srgbClr val="A84657"/>
      </a:accent2>
      <a:accent3>
        <a:srgbClr val="98E9ED"/>
      </a:accent3>
      <a:accent4>
        <a:srgbClr val="8589A7"/>
      </a:accent4>
      <a:accent5>
        <a:srgbClr val="642C50"/>
      </a:accent5>
      <a:accent6>
        <a:srgbClr val="1D224C"/>
      </a:accent6>
      <a:hlink>
        <a:srgbClr val="3500FF"/>
      </a:hlink>
      <a:folHlink>
        <a:srgbClr val="9C2667"/>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eurology2023" id="{6B2DFC96-7B20-6A45-8521-B7802BE8BE55}" vid="{48BB2579-8D5B-E643-8D3E-498541DF600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Neurology2023</Template>
  <TotalTime>771</TotalTime>
  <Words>842</Words>
  <Application>Microsoft Macintosh PowerPoint</Application>
  <PresentationFormat>Widescreen</PresentationFormat>
  <Paragraphs>81</Paragraphs>
  <Slides>9</Slides>
  <Notes>2</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9</vt:i4>
      </vt:variant>
    </vt:vector>
  </HeadingPairs>
  <TitlesOfParts>
    <vt:vector size="16" baseType="lpstr">
      <vt:lpstr>Arial</vt:lpstr>
      <vt:lpstr>Calibri</vt:lpstr>
      <vt:lpstr>Calibri Light</vt:lpstr>
      <vt:lpstr>Century Gothic</vt:lpstr>
      <vt:lpstr>Trebuchet MS</vt:lpstr>
      <vt:lpstr>Neurology2023</vt:lpstr>
      <vt:lpstr>Office Theme</vt:lpstr>
      <vt:lpstr>Quarterbacking the Interprofessional Team: Optimizing Collaboration and Communication To Enhance Patient Outcomes</vt:lpstr>
      <vt:lpstr>Disclaimer</vt:lpstr>
      <vt:lpstr>PowerPoint Presentation</vt:lpstr>
      <vt:lpstr>Rett Syndrome Co-morbidities</vt:lpstr>
      <vt:lpstr>Rett Syndrome Consensus Guidelines</vt:lpstr>
      <vt:lpstr>Rett Syndrome Consensus Guidelines</vt:lpstr>
      <vt:lpstr>Rett Syndrome Consensus Guidelines</vt:lpstr>
      <vt:lpstr>Rett Syndrome Age-based Recommendations</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Microsoft Office User</dc:creator>
  <cp:keywords/>
  <dc:description/>
  <cp:lastModifiedBy>Moriah Diethorn</cp:lastModifiedBy>
  <cp:revision>8</cp:revision>
  <cp:lastPrinted>2023-02-11T00:53:38Z</cp:lastPrinted>
  <dcterms:created xsi:type="dcterms:W3CDTF">2023-02-11T00:50:27Z</dcterms:created>
  <dcterms:modified xsi:type="dcterms:W3CDTF">2023-05-05T16:58:11Z</dcterms:modified>
  <cp:category/>
</cp:coreProperties>
</file>